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99313" cy="6235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 snapToGrid="0">
      <p:cViewPr>
        <p:scale>
          <a:sx n="100" d="100"/>
          <a:sy n="100" d="100"/>
        </p:scale>
        <p:origin x="128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20519"/>
            <a:ext cx="6119416" cy="21709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75186"/>
            <a:ext cx="5399485" cy="15055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31993"/>
            <a:ext cx="1552352" cy="52844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31993"/>
            <a:ext cx="4567064" cy="52844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54596"/>
            <a:ext cx="6209407" cy="259387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173013"/>
            <a:ext cx="6209407" cy="136405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31995"/>
            <a:ext cx="6209407" cy="12052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28613"/>
            <a:ext cx="3045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77763"/>
            <a:ext cx="3045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28613"/>
            <a:ext cx="3060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77763"/>
            <a:ext cx="3060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97827"/>
            <a:ext cx="3644652" cy="4431389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97827"/>
            <a:ext cx="3644652" cy="4431389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31995"/>
            <a:ext cx="6209407" cy="120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59967"/>
            <a:ext cx="6209407" cy="395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E275-0456-3F4D-B921-9E87CF373D9B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779572"/>
            <a:ext cx="2429768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2566346"/>
                  </p:ext>
                </p:extLst>
              </p:nvPr>
            </p:nvGraphicFramePr>
            <p:xfrm>
              <a:off x="-344" y="3117553"/>
              <a:ext cx="3600000" cy="311814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118148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44" y="3117553"/>
                <a:ext cx="3600000" cy="3118148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96684227"/>
                  </p:ext>
                </p:extLst>
              </p:nvPr>
            </p:nvGraphicFramePr>
            <p:xfrm>
              <a:off x="3599656" y="3117553"/>
              <a:ext cx="3600000" cy="311814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118148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9656" y="3117553"/>
                <a:ext cx="3600000" cy="3118148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89851301"/>
                  </p:ext>
                </p:extLst>
              </p:nvPr>
            </p:nvGraphicFramePr>
            <p:xfrm>
              <a:off x="1799656" y="0"/>
              <a:ext cx="3600000" cy="311814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118148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656" y="0"/>
                <a:ext cx="3600000" cy="3118148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22" name="Triangle 21">
            <a:extLst>
              <a:ext uri="{FF2B5EF4-FFF2-40B4-BE49-F238E27FC236}">
                <a16:creationId xmlns:a16="http://schemas.microsoft.com/office/drawing/2014/main" id="{4A946DF9-310D-3634-4953-82AE4F351A1E}"/>
              </a:ext>
            </a:extLst>
          </p:cNvPr>
          <p:cNvSpPr/>
          <p:nvPr/>
        </p:nvSpPr>
        <p:spPr>
          <a:xfrm>
            <a:off x="0" y="0"/>
            <a:ext cx="7199313" cy="6228000"/>
          </a:xfrm>
          <a:prstGeom prst="triangle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98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2</cp:revision>
  <dcterms:created xsi:type="dcterms:W3CDTF">2024-06-01T12:59:37Z</dcterms:created>
  <dcterms:modified xsi:type="dcterms:W3CDTF">2024-06-01T13:42:12Z</dcterms:modified>
</cp:coreProperties>
</file>