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432FF"/>
    <a:srgbClr val="AB79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>
        <p:scale>
          <a:sx n="100" d="100"/>
          <a:sy n="100" d="100"/>
        </p:scale>
        <p:origin x="12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40390105"/>
                  </p:ext>
                </p:extLst>
              </p:nvPr>
            </p:nvGraphicFramePr>
            <p:xfrm>
              <a:off x="-1032" y="311760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032" y="311760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39520"/>
                  </p:ext>
                </p:extLst>
              </p:nvPr>
            </p:nvGraphicFramePr>
            <p:xfrm>
              <a:off x="3599656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656" y="3117553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7451190"/>
                  </p:ext>
                </p:extLst>
              </p:nvPr>
            </p:nvGraphicFramePr>
            <p:xfrm>
              <a:off x="1799656" y="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656" y="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2" name="Triangle 21">
            <a:extLst>
              <a:ext uri="{FF2B5EF4-FFF2-40B4-BE49-F238E27FC236}">
                <a16:creationId xmlns:a16="http://schemas.microsoft.com/office/drawing/2014/main" id="{4A946DF9-310D-3634-4953-82AE4F351A1E}"/>
              </a:ext>
            </a:extLst>
          </p:cNvPr>
          <p:cNvSpPr/>
          <p:nvPr/>
        </p:nvSpPr>
        <p:spPr>
          <a:xfrm>
            <a:off x="0" y="3117600"/>
            <a:ext cx="3599656" cy="3110447"/>
          </a:xfrm>
          <a:prstGeom prst="triangl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60C70E4C-1ABF-37AD-A54A-547BCCB7AC5C}"/>
              </a:ext>
            </a:extLst>
          </p:cNvPr>
          <p:cNvSpPr/>
          <p:nvPr/>
        </p:nvSpPr>
        <p:spPr>
          <a:xfrm>
            <a:off x="3599484" y="3117600"/>
            <a:ext cx="3599656" cy="3110447"/>
          </a:xfrm>
          <a:prstGeom prst="triangle">
            <a:avLst/>
          </a:prstGeom>
          <a:solidFill>
            <a:srgbClr val="00FA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2D4B94F1-DD80-3D99-DB99-BD90BE089D21}"/>
              </a:ext>
            </a:extLst>
          </p:cNvPr>
          <p:cNvSpPr/>
          <p:nvPr/>
        </p:nvSpPr>
        <p:spPr>
          <a:xfrm>
            <a:off x="1799656" y="0"/>
            <a:ext cx="3599656" cy="3110447"/>
          </a:xfrm>
          <a:prstGeom prst="triangle">
            <a:avLst/>
          </a:prstGeom>
          <a:solidFill>
            <a:srgbClr val="0432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2024-06-01T12:59:37Z</dcterms:created>
  <dcterms:modified xsi:type="dcterms:W3CDTF">2024-06-01T13:48:07Z</dcterms:modified>
</cp:coreProperties>
</file>