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20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563"/>
  </p:normalViewPr>
  <p:slideViewPr>
    <p:cSldViewPr snapToGrid="0">
      <p:cViewPr varScale="1">
        <p:scale>
          <a:sx n="102" d="100"/>
          <a:sy n="102" d="100"/>
        </p:scale>
        <p:origin x="1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5E82-7B42-A74F-8BFC-0AA10BEB2623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5005-6ADA-BF49-9779-9D293ABCB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16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Pythagoras tree without the trunk (possibly a type of dragon curve?)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5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3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6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1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5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5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9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8049-E101-1D4D-AC32-01FB6D0C811C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CC25724-2B6A-2F4F-AB8F-9F49E791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3" y="-602353"/>
            <a:ext cx="7452658" cy="424223"/>
          </a:xfrm>
        </p:spPr>
        <p:txBody>
          <a:bodyPr>
            <a:normAutofit/>
          </a:bodyPr>
          <a:lstStyle/>
          <a:p>
            <a:r>
              <a:rPr lang="en-GB" sz="2000" dirty="0"/>
              <a:t>Pythagoras Tree Attractor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9A007BED-ED26-4646-94FA-89AAC99610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1070234"/>
                  </p:ext>
                </p:extLst>
              </p:nvPr>
            </p:nvGraphicFramePr>
            <p:xfrm rot="19380000">
              <a:off x="-353574" y="360000"/>
              <a:ext cx="6912000" cy="5758940"/>
            </p:xfrm>
            <a:graphic>
              <a:graphicData uri="http://schemas.microsoft.com/office/powerpoint/2016/slidezoom">
                <pslz:sldZm>
                  <pslz:sldZmObj sldId="320" cId="1580736921">
                    <pslz:zmPr id="{BAD9A189-B5D3-804A-B3FE-4036F0C4A67D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380000">
                          <a:off x="0" y="0"/>
                          <a:ext cx="6912000" cy="575894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A007BED-ED26-4646-94FA-89AAC99610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9380000">
                <a:off x="-353574" y="360000"/>
                <a:ext cx="6912000" cy="5758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FA9BA35C-31A3-EF4E-B159-18655325BB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3257231"/>
                  </p:ext>
                </p:extLst>
              </p:nvPr>
            </p:nvGraphicFramePr>
            <p:xfrm rot="3180000">
              <a:off x="3715200" y="1170000"/>
              <a:ext cx="5184000" cy="4319205"/>
            </p:xfrm>
            <a:graphic>
              <a:graphicData uri="http://schemas.microsoft.com/office/powerpoint/2016/slidezoom">
                <pslz:sldZm>
                  <pslz:sldZmObj sldId="320" cId="1580736921">
                    <pslz:zmPr id="{BAD9A189-B5D3-804A-B3FE-4036F0C4A67D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180000">
                          <a:off x="0" y="0"/>
                          <a:ext cx="5184000" cy="4319205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A9BA35C-31A3-EF4E-B159-18655325BB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180000">
                <a:off x="3715200" y="1170000"/>
                <a:ext cx="5184000" cy="43192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073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17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Pythagoras Tree Attractor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Curve</dc:title>
  <dc:creator>Emlyn Corrin</dc:creator>
  <cp:lastModifiedBy>Emlyn Corrin</cp:lastModifiedBy>
  <cp:revision>3</cp:revision>
  <dcterms:created xsi:type="dcterms:W3CDTF">2024-07-07T19:05:05Z</dcterms:created>
  <dcterms:modified xsi:type="dcterms:W3CDTF">2024-07-07T19:08:46Z</dcterms:modified>
</cp:coreProperties>
</file>