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83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8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024"/>
  </p:normalViewPr>
  <p:slideViewPr>
    <p:cSldViewPr snapToGrid="0">
      <p:cViewPr>
        <p:scale>
          <a:sx n="100" d="100"/>
          <a:sy n="100" d="100"/>
        </p:scale>
        <p:origin x="9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82B15-68B2-2D41-A6B5-425B8C04B338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D25C1-A4D5-5542-9B5F-A46D47C00E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4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Pythagoras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53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74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2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76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35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34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5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1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99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232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D466-D226-3943-8FAD-4040495CECA9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9DABC-24C5-6645-86C4-D3B0909A60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1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AC7E-C3EB-8641-A6A0-5C3ADBF8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721106"/>
            <a:ext cx="7452658" cy="542976"/>
          </a:xfrm>
        </p:spPr>
        <p:txBody>
          <a:bodyPr>
            <a:normAutofit/>
          </a:bodyPr>
          <a:lstStyle/>
          <a:p>
            <a:r>
              <a:rPr lang="en-US" sz="2000" dirty="0"/>
              <a:t>Pythagoras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2AED4D-FA0B-2747-A82A-8EF82AC75A55}"/>
              </a:ext>
            </a:extLst>
          </p:cNvPr>
          <p:cNvSpPr>
            <a:spLocks noChangeAspect="1"/>
          </p:cNvSpPr>
          <p:nvPr/>
        </p:nvSpPr>
        <p:spPr>
          <a:xfrm>
            <a:off x="4308558" y="4840350"/>
            <a:ext cx="1260000" cy="126000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8ACB344-E891-364D-8978-FDEBF89F37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6935139"/>
                  </p:ext>
                </p:extLst>
              </p:nvPr>
            </p:nvGraphicFramePr>
            <p:xfrm rot="3187800">
              <a:off x="3724289" y="1177480"/>
              <a:ext cx="5184000" cy="4319206"/>
            </p:xfrm>
            <a:graphic>
              <a:graphicData uri="http://schemas.microsoft.com/office/powerpoint/2016/slidezoom">
                <pslz:sldZm>
                  <pslz:sldZmObj sldId="283" cId="1691773324">
                    <pslz:zmPr id="{C46AF806-783D-BC47-AD3E-852708542F7D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187800">
                          <a:off x="0" y="0"/>
                          <a:ext cx="5184000" cy="4319206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8ACB344-E891-364D-8978-FDEBF89F37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3187800">
                <a:off x="3724289" y="1177480"/>
                <a:ext cx="5184000" cy="4319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958B5677-75CB-6546-9C96-AA6EEB8DE0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3337672"/>
                  </p:ext>
                </p:extLst>
              </p:nvPr>
            </p:nvGraphicFramePr>
            <p:xfrm rot="19387800">
              <a:off x="-342822" y="358531"/>
              <a:ext cx="6912000" cy="5758941"/>
            </p:xfrm>
            <a:graphic>
              <a:graphicData uri="http://schemas.microsoft.com/office/powerpoint/2016/slidezoom">
                <pslz:sldZm>
                  <pslz:sldZmObj sldId="283" cId="1691773324">
                    <pslz:zmPr id="{C46AF806-783D-BC47-AD3E-852708542F7D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387800">
                          <a:off x="0" y="0"/>
                          <a:ext cx="6912000" cy="5758941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58B5677-75CB-6546-9C96-AA6EEB8DE0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9387800">
                <a:off x="-342822" y="358531"/>
                <a:ext cx="6912000" cy="57589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7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5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Pythagoras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Pythagoras Tree</dc:title>
  <dc:creator>Emlyn Corrin</dc:creator>
  <cp:lastModifiedBy>Emlyn Corrin</cp:lastModifiedBy>
  <cp:revision>2</cp:revision>
  <dcterms:created xsi:type="dcterms:W3CDTF">2024-07-06T14:05:43Z</dcterms:created>
  <dcterms:modified xsi:type="dcterms:W3CDTF">2024-10-29T14:33:22Z</dcterms:modified>
</cp:coreProperties>
</file>