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719931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660"/>
  </p:normalViewPr>
  <p:slideViewPr>
    <p:cSldViewPr snapToGrid="0">
      <p:cViewPr>
        <p:scale>
          <a:sx n="65" d="100"/>
          <a:sy n="65" d="100"/>
        </p:scale>
        <p:origin x="195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280A7-0124-4946-81D2-34A339CE5AF1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B56B9-FC7A-4349-8BA8-083E872107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26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B56B9-FC7A-4349-8BA8-083E872107C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74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5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16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63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7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06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020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840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75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2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88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D6920-0F08-0A42-8F19-5CDB1A4413C3}" type="datetimeFigureOut">
              <a:rPr lang="en-GB" smtClean="0"/>
              <a:t>26/10/2024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54500-C7CF-0247-B158-7108E84289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8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B72BD-9FC9-DF70-A669-825F8AE2D8ED}"/>
              </a:ext>
            </a:extLst>
          </p:cNvPr>
          <p:cNvCxnSpPr>
            <a:cxnSpLocks/>
          </p:cNvCxnSpPr>
          <p:nvPr/>
        </p:nvCxnSpPr>
        <p:spPr>
          <a:xfrm>
            <a:off x="3600000" y="3600000"/>
            <a:ext cx="0" cy="36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2A70975-69A9-2FF8-4F9D-12996796C8F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96656856"/>
                  </p:ext>
                </p:extLst>
              </p:nvPr>
            </p:nvGraphicFramePr>
            <p:xfrm>
              <a:off x="1800000" y="0"/>
              <a:ext cx="3600000" cy="360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2A70975-69A9-2FF8-4F9D-12996796C8F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000" y="0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BD382EA-5937-F16C-AF9A-653A170D786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24226259"/>
                  </p:ext>
                </p:extLst>
              </p:nvPr>
            </p:nvGraphicFramePr>
            <p:xfrm rot="18000000">
              <a:off x="237430" y="906383"/>
              <a:ext cx="3600000" cy="360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000000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BD382EA-5937-F16C-AF9A-653A170D78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000000">
                <a:off x="237430" y="906383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B739322-9837-1698-3791-B1BACBF14D2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60469761"/>
                  </p:ext>
                </p:extLst>
              </p:nvPr>
            </p:nvGraphicFramePr>
            <p:xfrm rot="3600000">
              <a:off x="3364810" y="904826"/>
              <a:ext cx="3600000" cy="3600000"/>
            </p:xfrm>
            <a:graphic>
              <a:graphicData uri="http://schemas.microsoft.com/office/powerpoint/2016/slidezoom">
                <pslz:sldZm>
                  <pslz:sldZmObj sldId="256" cId="3600916617">
                    <pslz:zmPr id="{D985727C-35F2-C74E-A511-98F57CA236F2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600000">
                          <a:off x="0" y="0"/>
                          <a:ext cx="3600000" cy="360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BB739322-9837-1698-3791-B1BACBF14D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3600000">
                <a:off x="3364810" y="904826"/>
                <a:ext cx="3600000" cy="360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091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2024-10-14T16:04:35Z</dcterms:created>
  <dcterms:modified xsi:type="dcterms:W3CDTF">2024-10-26T17:42:33Z</dcterms:modified>
</cp:coreProperties>
</file>