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1" d="100"/>
          <a:sy n="111" d="100"/>
        </p:scale>
        <p:origin x="11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1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63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77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52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06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20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84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5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2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8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87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B72BD-9FC9-DF70-A669-825F8AE2D8ED}"/>
              </a:ext>
            </a:extLst>
          </p:cNvPr>
          <p:cNvCxnSpPr>
            <a:cxnSpLocks/>
          </p:cNvCxnSpPr>
          <p:nvPr/>
        </p:nvCxnSpPr>
        <p:spPr>
          <a:xfrm>
            <a:off x="3600000" y="360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02A70975-69A9-2FF8-4F9D-12996796C8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5342792"/>
                  </p:ext>
                </p:extLst>
              </p:nvPr>
            </p:nvGraphicFramePr>
            <p:xfrm>
              <a:off x="1799313" y="0"/>
              <a:ext cx="3600000" cy="3600000"/>
            </p:xfrm>
            <a:graphic>
              <a:graphicData uri="http://schemas.microsoft.com/office/powerpoint/2016/slidezoom">
                <pslz:sldZm>
                  <pslz:sldZmObj sldId="256" cId="3600916617">
                    <pslz:zmPr id="{D985727C-35F2-C74E-A511-98F57CA236F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2A70975-69A9-2FF8-4F9D-12996796C8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99313" y="0"/>
                <a:ext cx="3600000" cy="360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EBD382EA-5937-F16C-AF9A-653A170D78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9822150"/>
                  </p:ext>
                </p:extLst>
              </p:nvPr>
            </p:nvGraphicFramePr>
            <p:xfrm rot="16200000">
              <a:off x="0" y="1800000"/>
              <a:ext cx="3600000" cy="3600000"/>
            </p:xfrm>
            <a:graphic>
              <a:graphicData uri="http://schemas.microsoft.com/office/powerpoint/2016/slidezoom">
                <pslz:sldZm>
                  <pslz:sldZmObj sldId="256" cId="3600916617">
                    <pslz:zmPr id="{D985727C-35F2-C74E-A511-98F57CA236F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200000"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BD382EA-5937-F16C-AF9A-653A170D78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0" y="1800000"/>
                <a:ext cx="3600000" cy="360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BB739322-9837-1698-3791-B1BACBF14D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3675613"/>
                  </p:ext>
                </p:extLst>
              </p:nvPr>
            </p:nvGraphicFramePr>
            <p:xfrm rot="5400000">
              <a:off x="3600000" y="1800000"/>
              <a:ext cx="3600000" cy="3600000"/>
            </p:xfrm>
            <a:graphic>
              <a:graphicData uri="http://schemas.microsoft.com/office/powerpoint/2016/slidezoom">
                <pslz:sldZm>
                  <pslz:sldZmObj sldId="256" cId="3600916617">
                    <pslz:zmPr id="{D985727C-35F2-C74E-A511-98F57CA236F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B739322-9837-1698-3791-B1BACBF14D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3600000" y="1800000"/>
                <a:ext cx="3600000" cy="360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91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2</cp:revision>
  <dcterms:created xsi:type="dcterms:W3CDTF">2024-10-14T16:04:35Z</dcterms:created>
  <dcterms:modified xsi:type="dcterms:W3CDTF">2024-10-26T17:38:20Z</dcterms:modified>
</cp:coreProperties>
</file>