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31" d="100"/>
          <a:sy n="131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0862933"/>
                  </p:ext>
                </p:extLst>
              </p:nvPr>
            </p:nvGraphicFramePr>
            <p:xfrm>
              <a:off x="0" y="4319738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4319738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20212194"/>
                  </p:ext>
                </p:extLst>
              </p:nvPr>
            </p:nvGraphicFramePr>
            <p:xfrm>
              <a:off x="4320175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0175" y="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8057916"/>
                  </p:ext>
                </p:extLst>
              </p:nvPr>
            </p:nvGraphicFramePr>
            <p:xfrm>
              <a:off x="2159913" y="2159913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9913" y="2159913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EE987147-981D-4C82-92D7-F753EF7BDED3}"/>
              </a:ext>
            </a:extLst>
          </p:cNvPr>
          <p:cNvSpPr/>
          <p:nvPr/>
        </p:nvSpPr>
        <p:spPr>
          <a:xfrm>
            <a:off x="4319477" y="4319738"/>
            <a:ext cx="2159913" cy="215991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85000">
                <a:srgbClr val="000000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25FEB7-F81F-198B-E881-4F87B6355478}"/>
              </a:ext>
            </a:extLst>
          </p:cNvPr>
          <p:cNvSpPr/>
          <p:nvPr/>
        </p:nvSpPr>
        <p:spPr>
          <a:xfrm>
            <a:off x="-262" y="43"/>
            <a:ext cx="2159913" cy="215991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85000">
                <a:srgbClr val="000000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6</cp:revision>
  <dcterms:created xsi:type="dcterms:W3CDTF">2024-06-01T13:20:17Z</dcterms:created>
  <dcterms:modified xsi:type="dcterms:W3CDTF">2024-08-18T20:53:24Z</dcterms:modified>
</cp:coreProperties>
</file>