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31" d="100"/>
          <a:sy n="131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765119"/>
                  </p:ext>
                </p:extLst>
              </p:nvPr>
            </p:nvGraphicFramePr>
            <p:xfrm>
              <a:off x="2160000" y="215895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60000" y="215895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5793197"/>
                  </p:ext>
                </p:extLst>
              </p:nvPr>
            </p:nvGraphicFramePr>
            <p:xfrm>
              <a:off x="216000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000" y="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9990009"/>
                  </p:ext>
                </p:extLst>
              </p:nvPr>
            </p:nvGraphicFramePr>
            <p:xfrm>
              <a:off x="0" y="216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216017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9187101"/>
                  </p:ext>
                </p:extLst>
              </p:nvPr>
            </p:nvGraphicFramePr>
            <p:xfrm>
              <a:off x="432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0000" y="216000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8731491"/>
                  </p:ext>
                </p:extLst>
              </p:nvPr>
            </p:nvGraphicFramePr>
            <p:xfrm>
              <a:off x="2160000" y="431982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0000" y="431982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6582233"/>
                  </p:ext>
                </p:extLst>
              </p:nvPr>
            </p:nvGraphicFramePr>
            <p:xfrm>
              <a:off x="4320000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0000" y="432017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6BCE4CBF-BB83-911E-103D-3FD839778E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7618428"/>
                  </p:ext>
                </p:extLst>
              </p:nvPr>
            </p:nvGraphicFramePr>
            <p:xfrm>
              <a:off x="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BCE4CBF-BB83-911E-103D-3FD839778E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4DC7C32-D9A1-3478-8AB9-D963A42C9F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69118222"/>
                  </p:ext>
                </p:extLst>
              </p:nvPr>
            </p:nvGraphicFramePr>
            <p:xfrm>
              <a:off x="0" y="43194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4DC7C32-D9A1-3478-8AB9-D963A42C9F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431947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4</cp:revision>
  <dcterms:created xsi:type="dcterms:W3CDTF">2024-06-01T13:20:17Z</dcterms:created>
  <dcterms:modified xsi:type="dcterms:W3CDTF">2024-08-18T19:14:55Z</dcterms:modified>
</cp:coreProperties>
</file>