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8089515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71204249"/>
                  </p:ext>
                </p:extLst>
              </p:nvPr>
            </p:nvGraphicFramePr>
            <p:xfrm>
              <a:off x="4319826" y="2159913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9826" y="2159913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89B235-4AD0-0208-C9C5-A69B03B2AA7B}"/>
              </a:ext>
            </a:extLst>
          </p:cNvPr>
          <p:cNvSpPr/>
          <p:nvPr/>
        </p:nvSpPr>
        <p:spPr>
          <a:xfrm>
            <a:off x="0" y="0"/>
            <a:ext cx="2159913" cy="21599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987147-981D-4C82-92D7-F753EF7BDED3}"/>
              </a:ext>
            </a:extLst>
          </p:cNvPr>
          <p:cNvSpPr/>
          <p:nvPr/>
        </p:nvSpPr>
        <p:spPr>
          <a:xfrm>
            <a:off x="4319477" y="4319738"/>
            <a:ext cx="2159913" cy="21599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24FEDC0-341D-2AD8-E30B-B140AE28C3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312874"/>
                  </p:ext>
                </p:extLst>
              </p:nvPr>
            </p:nvGraphicFramePr>
            <p:xfrm>
              <a:off x="2159041" y="4319651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24FEDC0-341D-2AD8-E30B-B140AE28C3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041" y="4319651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788B2BF7-F87D-8EE5-F01F-A8944BE559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9597108"/>
                  </p:ext>
                </p:extLst>
              </p:nvPr>
            </p:nvGraphicFramePr>
            <p:xfrm>
              <a:off x="-1744" y="2159739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88B2BF7-F87D-8EE5-F01F-A8944BE55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744" y="2159739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754094B-6C9C-6C37-44EA-B6FA4788DE05}"/>
              </a:ext>
            </a:extLst>
          </p:cNvPr>
          <p:cNvSpPr/>
          <p:nvPr/>
        </p:nvSpPr>
        <p:spPr>
          <a:xfrm>
            <a:off x="4320262" y="0"/>
            <a:ext cx="2159913" cy="2159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254FFE-CB9E-FDD3-7716-AFF4BE34C37E}"/>
              </a:ext>
            </a:extLst>
          </p:cNvPr>
          <p:cNvSpPr/>
          <p:nvPr/>
        </p:nvSpPr>
        <p:spPr>
          <a:xfrm>
            <a:off x="-3401" y="4319477"/>
            <a:ext cx="2159913" cy="2159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C02D22-F972-3518-9B0F-3362AB011D5E}"/>
              </a:ext>
            </a:extLst>
          </p:cNvPr>
          <p:cNvSpPr/>
          <p:nvPr/>
        </p:nvSpPr>
        <p:spPr>
          <a:xfrm>
            <a:off x="2156425" y="2159303"/>
            <a:ext cx="2159913" cy="21599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2024-06-01T13:20:17Z</dcterms:created>
  <dcterms:modified xsi:type="dcterms:W3CDTF">2024-08-18T19:25:56Z</dcterms:modified>
</cp:coreProperties>
</file>