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31" d="100"/>
          <a:sy n="13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97584556"/>
                  </p:ext>
                </p:extLst>
              </p:nvPr>
            </p:nvGraphicFramePr>
            <p:xfrm>
              <a:off x="720000" y="72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0000" y="720000"/>
                <a:ext cx="1440000" cy="1440000"/>
              </a:xfrm>
              <a:prstGeom prst="rect">
                <a:avLst/>
              </a:prstGeom>
              <a:effectLst>
                <a:glow rad="12700">
                  <a:srgbClr val="FFC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02119042"/>
                  </p:ext>
                </p:extLst>
              </p:nvPr>
            </p:nvGraphicFramePr>
            <p:xfrm>
              <a:off x="2340000" y="180000"/>
              <a:ext cx="1800000" cy="180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00" y="180000"/>
                <a:ext cx="1800000" cy="1800000"/>
              </a:xfrm>
              <a:prstGeom prst="rect">
                <a:avLst/>
              </a:prstGeom>
              <a:effectLst>
                <a:glow rad="12700">
                  <a:srgbClr val="FFFF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5601248"/>
                  </p:ext>
                </p:extLst>
              </p:nvPr>
            </p:nvGraphicFramePr>
            <p:xfrm>
              <a:off x="4320000" y="72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000" y="720000"/>
                <a:ext cx="1440000" cy="1440000"/>
              </a:xfrm>
              <a:prstGeom prst="rect">
                <a:avLst/>
              </a:prstGeom>
              <a:effectLst>
                <a:glow rad="12700">
                  <a:srgbClr val="FFC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2663487"/>
                  </p:ext>
                </p:extLst>
              </p:nvPr>
            </p:nvGraphicFramePr>
            <p:xfrm>
              <a:off x="180000" y="2340000"/>
              <a:ext cx="1800000" cy="180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00" y="2340000"/>
                <a:ext cx="1800000" cy="1800000"/>
              </a:xfrm>
              <a:prstGeom prst="rect">
                <a:avLst/>
              </a:prstGeom>
              <a:effectLst>
                <a:glow rad="12700">
                  <a:srgbClr val="FFFF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2856432"/>
                  </p:ext>
                </p:extLst>
              </p:nvPr>
            </p:nvGraphicFramePr>
            <p:xfrm>
              <a:off x="4500000" y="2340000"/>
              <a:ext cx="1800000" cy="180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0000" y="2340000"/>
                <a:ext cx="1800000" cy="1800000"/>
              </a:xfrm>
              <a:prstGeom prst="rect">
                <a:avLst/>
              </a:prstGeom>
              <a:effectLst>
                <a:glow rad="12700">
                  <a:srgbClr val="FFFF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4484658"/>
                  </p:ext>
                </p:extLst>
              </p:nvPr>
            </p:nvGraphicFramePr>
            <p:xfrm>
              <a:off x="720000" y="432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0000" y="4320000"/>
                <a:ext cx="1440000" cy="1440000"/>
              </a:xfrm>
              <a:prstGeom prst="rect">
                <a:avLst/>
              </a:prstGeom>
              <a:effectLst>
                <a:glow rad="12700">
                  <a:srgbClr val="FFC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12042165"/>
                  </p:ext>
                </p:extLst>
              </p:nvPr>
            </p:nvGraphicFramePr>
            <p:xfrm>
              <a:off x="2340000" y="4500000"/>
              <a:ext cx="1800000" cy="180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8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FF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0000" y="4500000"/>
                <a:ext cx="1800000" cy="1800000"/>
              </a:xfrm>
              <a:prstGeom prst="rect">
                <a:avLst/>
              </a:prstGeom>
              <a:effectLst>
                <a:glow rad="12700">
                  <a:srgbClr val="FFFF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9907495"/>
                  </p:ext>
                </p:extLst>
              </p:nvPr>
            </p:nvGraphicFramePr>
            <p:xfrm>
              <a:off x="4320000" y="4320000"/>
              <a:ext cx="1440000" cy="14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440000" cy="144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C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000"/>
                <a:ext cx="1440000" cy="1440000"/>
              </a:xfrm>
              <a:prstGeom prst="rect">
                <a:avLst/>
              </a:prstGeom>
              <a:effectLst>
                <a:glow rad="12700">
                  <a:srgbClr val="FFC000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4B31662-11E7-38DF-A078-8FC3295A10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7089667"/>
                  </p:ext>
                </p:extLst>
              </p:nvPr>
            </p:nvGraphicFramePr>
            <p:xfrm>
              <a:off x="1980000" y="1980000"/>
              <a:ext cx="2520000" cy="252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20000" cy="252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4B31662-11E7-38DF-A078-8FC3295A10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80000" y="1980000"/>
                <a:ext cx="2520000" cy="2520000"/>
              </a:xfrm>
              <a:prstGeom prst="rect">
                <a:avLst/>
              </a:prstGeom>
              <a:effectLst>
                <a:glow rad="12700">
                  <a:srgbClr val="FF0000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2024-06-01T13:20:17Z</dcterms:created>
  <dcterms:modified xsi:type="dcterms:W3CDTF">2024-08-17T15:55:39Z</dcterms:modified>
</cp:coreProperties>
</file>