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1" d="100"/>
          <a:sy n="131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1236854"/>
                  </p:ext>
                </p:extLst>
              </p:nvPr>
            </p:nvGraphicFramePr>
            <p:xfrm>
              <a:off x="0" y="4319738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319738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6577683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8642536"/>
                  </p:ext>
                </p:extLst>
              </p:nvPr>
            </p:nvGraphicFramePr>
            <p:xfrm>
              <a:off x="4320175" y="4319738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175" y="4319738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8057916"/>
                  </p:ext>
                </p:extLst>
              </p:nvPr>
            </p:nvGraphicFramePr>
            <p:xfrm>
              <a:off x="2159913" y="2159913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59913" y="2159913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4700636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2024-06-01T13:20:17Z</dcterms:created>
  <dcterms:modified xsi:type="dcterms:W3CDTF">2024-08-18T19:16:02Z</dcterms:modified>
</cp:coreProperties>
</file>