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1736888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>
                <a:glow rad="12700">
                  <a:srgbClr val="FF00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8011624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432FF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 rad="12700">
                  <a:srgbClr val="0432FF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592018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432FF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 rad="12700">
                  <a:srgbClr val="0432FF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4029940"/>
                  </p:ext>
                </p:extLst>
              </p:nvPr>
            </p:nvGraphicFramePr>
            <p:xfrm>
              <a:off x="2160000" y="21596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0" y="215965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4838471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>
                <a:glow rad="12700">
                  <a:srgbClr val="FF0000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2024-06-01T13:20:17Z</dcterms:created>
  <dcterms:modified xsi:type="dcterms:W3CDTF">2024-08-17T16:00:21Z</dcterms:modified>
</cp:coreProperties>
</file>