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80175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31" d="100"/>
          <a:sy n="131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1060529"/>
            <a:ext cx="5508149" cy="2256061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3403592"/>
            <a:ext cx="4860131" cy="1564542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86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08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345009"/>
            <a:ext cx="1397288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345009"/>
            <a:ext cx="4110861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35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00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615546"/>
            <a:ext cx="5589151" cy="2695572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4336619"/>
            <a:ext cx="5589151" cy="141753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836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725046"/>
            <a:ext cx="275407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1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45011"/>
            <a:ext cx="5589151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588543"/>
            <a:ext cx="2741417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2367064"/>
            <a:ext cx="274141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588543"/>
            <a:ext cx="2754918" cy="778521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2367064"/>
            <a:ext cx="2754918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76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270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016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933027"/>
            <a:ext cx="3280589" cy="4605124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13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432012"/>
            <a:ext cx="2090025" cy="1512041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933027"/>
            <a:ext cx="3280589" cy="4605124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944052"/>
            <a:ext cx="2090025" cy="3601598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48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345011"/>
            <a:ext cx="558915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725046"/>
            <a:ext cx="558915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7086C-0C4C-3449-91FA-3D214E3305F6}" type="datetimeFigureOut">
              <a:rPr lang="en-GB" smtClean="0"/>
              <a:t>18/08/2024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6006164"/>
            <a:ext cx="218705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6006164"/>
            <a:ext cx="145803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AD41-138F-3A4A-92AF-8958CD0899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3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1.xml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0117424"/>
                  </p:ext>
                </p:extLst>
              </p:nvPr>
            </p:nvGraphicFramePr>
            <p:xfrm>
              <a:off x="0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873ABD-1FB8-6D2D-FFBB-48076C7B1D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6478109"/>
                  </p:ext>
                </p:extLst>
              </p:nvPr>
            </p:nvGraphicFramePr>
            <p:xfrm>
              <a:off x="2159825" y="21594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AC5F2C-C952-198C-5E6C-425D147D0F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9825" y="21594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42234461"/>
                  </p:ext>
                </p:extLst>
              </p:nvPr>
            </p:nvGraphicFramePr>
            <p:xfrm>
              <a:off x="4320175" y="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04FDC7D-4022-C792-3A01-E40830AFD0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20175" y="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6402281"/>
                  </p:ext>
                </p:extLst>
              </p:nvPr>
            </p:nvGraphicFramePr>
            <p:xfrm>
              <a:off x="0" y="4320000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7E3EB18-63F2-E90A-8725-4A22FA52FA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0" y="4320000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26686185"/>
                  </p:ext>
                </p:extLst>
              </p:nvPr>
            </p:nvGraphicFramePr>
            <p:xfrm>
              <a:off x="4320000" y="4320175"/>
              <a:ext cx="2160000" cy="2160000"/>
            </p:xfrm>
            <a:graphic>
              <a:graphicData uri="http://schemas.microsoft.com/office/powerpoint/2016/slidezoom">
                <pslz:sldZm>
                  <pslz:sldZmObj sldId="256" cId="2091751467">
                    <pslz:zmPr id="{DFAC8805-4774-5041-9064-8C2B6CC9B5A2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000" cy="216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99FAA81-67A7-0F30-8DBC-9FA5C351903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20000" y="4320175"/>
                <a:ext cx="2160000" cy="216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1751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4</cp:revision>
  <dcterms:created xsi:type="dcterms:W3CDTF">2024-06-01T13:20:17Z</dcterms:created>
  <dcterms:modified xsi:type="dcterms:W3CDTF">2024-08-18T19:10:21Z</dcterms:modified>
</cp:coreProperties>
</file>