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1" d="100"/>
          <a:sy n="131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0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6577683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3527989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493916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015422"/>
                  </p:ext>
                </p:extLst>
              </p:nvPr>
            </p:nvGraphicFramePr>
            <p:xfrm>
              <a:off x="2160000" y="21596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215965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700636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2024-06-01T13:20:17Z</dcterms:created>
  <dcterms:modified xsi:type="dcterms:W3CDTF">2024-08-17T15:35:59Z</dcterms:modified>
</cp:coreProperties>
</file>