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05"/>
    <a:srgbClr val="C90706"/>
    <a:srgbClr val="D94636"/>
    <a:srgbClr val="2D54C4"/>
    <a:srgbClr val="57D56A"/>
    <a:srgbClr val="628CFD"/>
    <a:srgbClr val="FC6656"/>
    <a:srgbClr val="00FA00"/>
    <a:srgbClr val="0432F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60"/>
    <p:restoredTop sz="96197"/>
  </p:normalViewPr>
  <p:slideViewPr>
    <p:cSldViewPr snapToGrid="0">
      <p:cViewPr varScale="1">
        <p:scale>
          <a:sx n="98" d="100"/>
          <a:sy n="98" d="100"/>
        </p:scale>
        <p:origin x="10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52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4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1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44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94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47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1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44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50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7EE6-B061-CA4C-8D4E-EDA22BD3332D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63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80.png"/><Relationship Id="rId26" Type="http://schemas.openxmlformats.org/officeDocument/2006/relationships/image" Target="../media/image120.png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image" Target="../media/image160.png"/><Relationship Id="rId42" Type="http://schemas.openxmlformats.org/officeDocument/2006/relationships/image" Target="../media/image200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6" Type="http://schemas.openxmlformats.org/officeDocument/2006/relationships/image" Target="../media/image70.png"/><Relationship Id="rId20" Type="http://schemas.openxmlformats.org/officeDocument/2006/relationships/image" Target="../media/image90.png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5.png"/><Relationship Id="rId24" Type="http://schemas.openxmlformats.org/officeDocument/2006/relationships/image" Target="../media/image111.png"/><Relationship Id="rId32" Type="http://schemas.openxmlformats.org/officeDocument/2006/relationships/image" Target="../media/image150.png"/><Relationship Id="rId37" Type="http://schemas.openxmlformats.org/officeDocument/2006/relationships/image" Target="../media/image18.png"/><Relationship Id="rId40" Type="http://schemas.openxmlformats.org/officeDocument/2006/relationships/image" Target="../media/image190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image" Target="../media/image130.png"/><Relationship Id="rId36" Type="http://schemas.openxmlformats.org/officeDocument/2006/relationships/image" Target="../media/image170.png"/><Relationship Id="rId10" Type="http://schemas.openxmlformats.org/officeDocument/2006/relationships/image" Target="../media/image40.png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image" Target="../media/image110.png"/><Relationship Id="rId9" Type="http://schemas.openxmlformats.org/officeDocument/2006/relationships/image" Target="../media/image4.png"/><Relationship Id="rId14" Type="http://schemas.openxmlformats.org/officeDocument/2006/relationships/image" Target="../media/image60.png"/><Relationship Id="rId22" Type="http://schemas.openxmlformats.org/officeDocument/2006/relationships/image" Target="../media/image100.png"/><Relationship Id="rId27" Type="http://schemas.openxmlformats.org/officeDocument/2006/relationships/image" Target="../media/image13.png"/><Relationship Id="rId30" Type="http://schemas.openxmlformats.org/officeDocument/2006/relationships/image" Target="../media/image140.png"/><Relationship Id="rId35" Type="http://schemas.openxmlformats.org/officeDocument/2006/relationships/image" Target="../media/image17.png"/><Relationship Id="rId8" Type="http://schemas.openxmlformats.org/officeDocument/2006/relationships/image" Target="../media/image30.png"/><Relationship Id="rId3" Type="http://schemas.openxmlformats.org/officeDocument/2006/relationships/slide" Target="slide1.xml"/><Relationship Id="rId12" Type="http://schemas.openxmlformats.org/officeDocument/2006/relationships/image" Target="../media/image50.png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E65E2DB2-F94E-204C-020B-55DA621588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42330251"/>
                  </p:ext>
                </p:extLst>
              </p:nvPr>
            </p:nvGraphicFramePr>
            <p:xfrm>
              <a:off x="1620000" y="43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Slide Zoom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65E2DB2-F94E-204C-020B-55DA621588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0000" y="43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4C7E7A24-06D1-8402-6B2E-C5B62DDB40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02884017"/>
                  </p:ext>
                </p:extLst>
              </p:nvPr>
            </p:nvGraphicFramePr>
            <p:xfrm>
              <a:off x="1620000" y="25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" name="Slide Zoom 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C7E7A24-06D1-8402-6B2E-C5B62DDB40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20000" y="25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DDD8D099-A342-AC62-BCFE-8B344126D3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11564019"/>
                  </p:ext>
                </p:extLst>
              </p:nvPr>
            </p:nvGraphicFramePr>
            <p:xfrm>
              <a:off x="1620000" y="7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DD8D099-A342-AC62-BCFE-8B344126D3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0000" y="7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2B566D4D-490C-91BE-1858-B5416AC8B0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4261161"/>
                  </p:ext>
                </p:extLst>
              </p:nvPr>
            </p:nvGraphicFramePr>
            <p:xfrm>
              <a:off x="3420000" y="43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Slide Zoom 2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B566D4D-490C-91BE-1858-B5416AC8B0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20000" y="43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CFEF89BC-3D80-ADB2-89C1-FDA630FDD0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8920675"/>
                  </p:ext>
                </p:extLst>
              </p:nvPr>
            </p:nvGraphicFramePr>
            <p:xfrm>
              <a:off x="3420000" y="7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3" name="Slide Zoom 2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FEF89BC-3D80-ADB2-89C1-FDA630FDD0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20000" y="7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465E1242-651A-B299-163F-8F0197C3F2E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2791142"/>
                  </p:ext>
                </p:extLst>
              </p:nvPr>
            </p:nvGraphicFramePr>
            <p:xfrm>
              <a:off x="5220000" y="43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4" name="Slide Zoom 2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65E1242-651A-B299-163F-8F0197C3F2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20000" y="43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01C77A70-DFD9-CAC8-9910-99947AC8C3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89102033"/>
                  </p:ext>
                </p:extLst>
              </p:nvPr>
            </p:nvGraphicFramePr>
            <p:xfrm>
              <a:off x="5220000" y="25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Slide Zoom 2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1C77A70-DFD9-CAC8-9910-99947AC8C3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20000" y="25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EEADBE6E-628C-28D5-13D3-B234621376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1643798"/>
                  </p:ext>
                </p:extLst>
              </p:nvPr>
            </p:nvGraphicFramePr>
            <p:xfrm>
              <a:off x="5220000" y="7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6" name="Slide Zoom 2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EADBE6E-628C-28D5-13D3-B23462137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20000" y="7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B45CEBB3-FF70-4CE6-4607-7D519982603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07342934"/>
                  </p:ext>
                </p:extLst>
              </p:nvPr>
            </p:nvGraphicFramePr>
            <p:xfrm>
              <a:off x="1080000" y="468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45CEBB3-FF70-4CE6-4607-7D51998260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80000" y="468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402055D8-8283-566F-935A-8A7D8A8D70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1190756"/>
                  </p:ext>
                </p:extLst>
              </p:nvPr>
            </p:nvGraphicFramePr>
            <p:xfrm>
              <a:off x="4680000" y="468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02055D8-8283-566F-935A-8A7D8A8D70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680000" y="468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0F8567CD-4CB4-32A0-4C68-6C58D741E4C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1175128"/>
                  </p:ext>
                </p:extLst>
              </p:nvPr>
            </p:nvGraphicFramePr>
            <p:xfrm>
              <a:off x="1080000" y="108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F8567CD-4CB4-32A0-4C68-6C58D741E4C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80000" y="108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6AB7026E-B3E5-F316-6F98-ECDEBDBE6E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59561679"/>
                  </p:ext>
                </p:extLst>
              </p:nvPr>
            </p:nvGraphicFramePr>
            <p:xfrm>
              <a:off x="4680000" y="108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AB7026E-B3E5-F316-6F98-ECDEBDBE6E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680000" y="108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265C77E5-FD6D-2255-7FEC-221F8B65E6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92883382"/>
                  </p:ext>
                </p:extLst>
              </p:nvPr>
            </p:nvGraphicFramePr>
            <p:xfrm>
              <a:off x="540000" y="50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65C77E5-FD6D-2255-7FEC-221F8B65E6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40000" y="50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56475492-35E4-6E8D-F77D-1BA9F1C2C8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33648117"/>
                  </p:ext>
                </p:extLst>
              </p:nvPr>
            </p:nvGraphicFramePr>
            <p:xfrm>
              <a:off x="2340000" y="50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6475492-35E4-6E8D-F77D-1BA9F1C2C8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340000" y="50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B05E7107-9704-F752-3484-73B2DD047A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6177170"/>
                  </p:ext>
                </p:extLst>
              </p:nvPr>
            </p:nvGraphicFramePr>
            <p:xfrm>
              <a:off x="4140000" y="50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05E7107-9704-F752-3484-73B2DD047A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140000" y="50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73396E49-0131-401C-5D94-D29B7A2857F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5692259"/>
                  </p:ext>
                </p:extLst>
              </p:nvPr>
            </p:nvGraphicFramePr>
            <p:xfrm>
              <a:off x="540000" y="32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3396E49-0131-401C-5D94-D29B7A2857F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40000" y="32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0524673F-A6F7-3CD8-7920-E4FA02AEC9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1501375"/>
                  </p:ext>
                </p:extLst>
              </p:nvPr>
            </p:nvGraphicFramePr>
            <p:xfrm>
              <a:off x="4140000" y="32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524673F-A6F7-3CD8-7920-E4FA02AEC9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40000" y="32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4E918554-78FD-FC1F-D726-91FE92B8BF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3566990"/>
                  </p:ext>
                </p:extLst>
              </p:nvPr>
            </p:nvGraphicFramePr>
            <p:xfrm>
              <a:off x="540000" y="14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E918554-78FD-FC1F-D726-91FE92B8BF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40000" y="14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83023AE5-A4B1-FBC8-6970-2D97D3632C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54606778"/>
                  </p:ext>
                </p:extLst>
              </p:nvPr>
            </p:nvGraphicFramePr>
            <p:xfrm>
              <a:off x="2340000" y="14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3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3023AE5-A4B1-FBC8-6970-2D97D3632C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340000" y="14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59FB35EE-4244-9D7A-F61C-16F2BCC2439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2548052"/>
                  </p:ext>
                </p:extLst>
              </p:nvPr>
            </p:nvGraphicFramePr>
            <p:xfrm>
              <a:off x="4140000" y="14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4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9FB35EE-4244-9D7A-F61C-16F2BCC2439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140000" y="1440000"/>
                <a:ext cx="2880000" cy="2880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5109B4-243F-3970-35CD-892427C1A5CA}"/>
              </a:ext>
            </a:extLst>
          </p:cNvPr>
          <p:cNvSpPr/>
          <p:nvPr/>
        </p:nvSpPr>
        <p:spPr>
          <a:xfrm>
            <a:off x="817560" y="1080000"/>
            <a:ext cx="7024765" cy="1080000"/>
          </a:xfrm>
          <a:prstGeom prst="parallelogram">
            <a:avLst>
              <a:gd name="adj" fmla="val 149389"/>
            </a:avLst>
          </a:prstGeom>
          <a:solidFill>
            <a:schemeClr val="bg1">
              <a:alpha val="1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0290D78B-537A-5318-8402-C4EEED382202}"/>
              </a:ext>
            </a:extLst>
          </p:cNvPr>
          <p:cNvSpPr/>
          <p:nvPr/>
        </p:nvSpPr>
        <p:spPr>
          <a:xfrm rot="16200000" flipH="1">
            <a:off x="3772861" y="3511089"/>
            <a:ext cx="6489798" cy="1627620"/>
          </a:xfrm>
          <a:prstGeom prst="parallelogram">
            <a:avLst>
              <a:gd name="adj" fmla="val 66739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4CB39B-3940-074C-E74B-6E5A4DD154BE}"/>
              </a:ext>
            </a:extLst>
          </p:cNvPr>
          <p:cNvSpPr/>
          <p:nvPr/>
        </p:nvSpPr>
        <p:spPr>
          <a:xfrm>
            <a:off x="810409" y="2160000"/>
            <a:ext cx="5393539" cy="5406212"/>
          </a:xfrm>
          <a:prstGeom prst="rect">
            <a:avLst/>
          </a:prstGeom>
          <a:solidFill>
            <a:schemeClr val="bg1">
              <a:lumMod val="75000"/>
              <a:alpha val="7843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10</cp:revision>
  <dcterms:created xsi:type="dcterms:W3CDTF">2024-08-24T14:28:07Z</dcterms:created>
  <dcterms:modified xsi:type="dcterms:W3CDTF">2024-11-17T00:29:44Z</dcterms:modified>
</cp:coreProperties>
</file>