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05"/>
    <a:srgbClr val="C90706"/>
    <a:srgbClr val="D94636"/>
    <a:srgbClr val="2D54C4"/>
    <a:srgbClr val="57D56A"/>
    <a:srgbClr val="628CFD"/>
    <a:srgbClr val="FC6656"/>
    <a:srgbClr val="00FA00"/>
    <a:srgbClr val="0432FF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33"/>
    <p:restoredTop sz="96197"/>
  </p:normalViewPr>
  <p:slideViewPr>
    <p:cSldViewPr snapToGrid="0">
      <p:cViewPr>
        <p:scale>
          <a:sx n="121" d="100"/>
          <a:sy n="121" d="100"/>
        </p:scale>
        <p:origin x="1408" y="-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52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45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1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44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94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47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1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44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50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47EE6-B061-CA4C-8D4E-EDA22BD3332D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63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image" Target="../media/image80.png"/><Relationship Id="rId26" Type="http://schemas.openxmlformats.org/officeDocument/2006/relationships/image" Target="../media/image120.png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image" Target="../media/image160.png"/><Relationship Id="rId42" Type="http://schemas.openxmlformats.org/officeDocument/2006/relationships/image" Target="../media/image200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6" Type="http://schemas.openxmlformats.org/officeDocument/2006/relationships/image" Target="../media/image70.png"/><Relationship Id="rId20" Type="http://schemas.openxmlformats.org/officeDocument/2006/relationships/image" Target="../media/image90.png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5.png"/><Relationship Id="rId24" Type="http://schemas.openxmlformats.org/officeDocument/2006/relationships/image" Target="../media/image111.png"/><Relationship Id="rId32" Type="http://schemas.openxmlformats.org/officeDocument/2006/relationships/image" Target="../media/image150.png"/><Relationship Id="rId37" Type="http://schemas.openxmlformats.org/officeDocument/2006/relationships/image" Target="../media/image18.png"/><Relationship Id="rId40" Type="http://schemas.openxmlformats.org/officeDocument/2006/relationships/image" Target="../media/image190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image" Target="../media/image130.png"/><Relationship Id="rId36" Type="http://schemas.openxmlformats.org/officeDocument/2006/relationships/image" Target="../media/image170.png"/><Relationship Id="rId10" Type="http://schemas.openxmlformats.org/officeDocument/2006/relationships/image" Target="../media/image40.png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image" Target="../media/image110.png"/><Relationship Id="rId9" Type="http://schemas.openxmlformats.org/officeDocument/2006/relationships/image" Target="../media/image4.png"/><Relationship Id="rId14" Type="http://schemas.openxmlformats.org/officeDocument/2006/relationships/image" Target="../media/image60.png"/><Relationship Id="rId22" Type="http://schemas.openxmlformats.org/officeDocument/2006/relationships/image" Target="../media/image100.png"/><Relationship Id="rId27" Type="http://schemas.openxmlformats.org/officeDocument/2006/relationships/image" Target="../media/image13.png"/><Relationship Id="rId30" Type="http://schemas.openxmlformats.org/officeDocument/2006/relationships/image" Target="../media/image140.png"/><Relationship Id="rId35" Type="http://schemas.openxmlformats.org/officeDocument/2006/relationships/image" Target="../media/image17.png"/><Relationship Id="rId8" Type="http://schemas.openxmlformats.org/officeDocument/2006/relationships/image" Target="../media/image30.png"/><Relationship Id="rId3" Type="http://schemas.openxmlformats.org/officeDocument/2006/relationships/slide" Target="slide1.xml"/><Relationship Id="rId12" Type="http://schemas.openxmlformats.org/officeDocument/2006/relationships/image" Target="../media/image50.png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E65E2DB2-F94E-204C-020B-55DA621588E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42330251"/>
                  </p:ext>
                </p:extLst>
              </p:nvPr>
            </p:nvGraphicFramePr>
            <p:xfrm>
              <a:off x="1620000" y="432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1" name="Slide Zoom 2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65E2DB2-F94E-204C-020B-55DA621588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0000" y="432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0" name="Slide Zoom 19">
                <a:extLst>
                  <a:ext uri="{FF2B5EF4-FFF2-40B4-BE49-F238E27FC236}">
                    <a16:creationId xmlns:a16="http://schemas.microsoft.com/office/drawing/2014/main" id="{4C7E7A24-06D1-8402-6B2E-C5B62DDB40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02884017"/>
                  </p:ext>
                </p:extLst>
              </p:nvPr>
            </p:nvGraphicFramePr>
            <p:xfrm>
              <a:off x="1620000" y="252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0" name="Slide Zoom 1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C7E7A24-06D1-8402-6B2E-C5B62DDB40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20000" y="252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DDD8D099-A342-AC62-BCFE-8B344126D34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11564019"/>
                  </p:ext>
                </p:extLst>
              </p:nvPr>
            </p:nvGraphicFramePr>
            <p:xfrm>
              <a:off x="1620000" y="72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DD8D099-A342-AC62-BCFE-8B344126D3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0000" y="72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2" name="Slide Zoom 21">
                <a:extLst>
                  <a:ext uri="{FF2B5EF4-FFF2-40B4-BE49-F238E27FC236}">
                    <a16:creationId xmlns:a16="http://schemas.microsoft.com/office/drawing/2014/main" id="{2B566D4D-490C-91BE-1858-B5416AC8B05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64261161"/>
                  </p:ext>
                </p:extLst>
              </p:nvPr>
            </p:nvGraphicFramePr>
            <p:xfrm>
              <a:off x="3420000" y="432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2" name="Slide Zoom 2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B566D4D-490C-91BE-1858-B5416AC8B0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20000" y="432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3" name="Slide Zoom 22">
                <a:extLst>
                  <a:ext uri="{FF2B5EF4-FFF2-40B4-BE49-F238E27FC236}">
                    <a16:creationId xmlns:a16="http://schemas.microsoft.com/office/drawing/2014/main" id="{CFEF89BC-3D80-ADB2-89C1-FDA630FDD0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8920675"/>
                  </p:ext>
                </p:extLst>
              </p:nvPr>
            </p:nvGraphicFramePr>
            <p:xfrm>
              <a:off x="3420000" y="72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3" name="Slide Zoom 2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FEF89BC-3D80-ADB2-89C1-FDA630FDD0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20000" y="72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4" name="Slide Zoom 23">
                <a:extLst>
                  <a:ext uri="{FF2B5EF4-FFF2-40B4-BE49-F238E27FC236}">
                    <a16:creationId xmlns:a16="http://schemas.microsoft.com/office/drawing/2014/main" id="{465E1242-651A-B299-163F-8F0197C3F2E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12791142"/>
                  </p:ext>
                </p:extLst>
              </p:nvPr>
            </p:nvGraphicFramePr>
            <p:xfrm>
              <a:off x="5220000" y="432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4" name="Slide Zoom 2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65E1242-651A-B299-163F-8F0197C3F2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20000" y="432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5" name="Slide Zoom 24">
                <a:extLst>
                  <a:ext uri="{FF2B5EF4-FFF2-40B4-BE49-F238E27FC236}">
                    <a16:creationId xmlns:a16="http://schemas.microsoft.com/office/drawing/2014/main" id="{01C77A70-DFD9-CAC8-9910-99947AC8C3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89102033"/>
                  </p:ext>
                </p:extLst>
              </p:nvPr>
            </p:nvGraphicFramePr>
            <p:xfrm>
              <a:off x="5220000" y="252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5" name="Slide Zoom 2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1C77A70-DFD9-CAC8-9910-99947AC8C3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20000" y="252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6" name="Slide Zoom 25">
                <a:extLst>
                  <a:ext uri="{FF2B5EF4-FFF2-40B4-BE49-F238E27FC236}">
                    <a16:creationId xmlns:a16="http://schemas.microsoft.com/office/drawing/2014/main" id="{EEADBE6E-628C-28D5-13D3-B234621376B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71643798"/>
                  </p:ext>
                </p:extLst>
              </p:nvPr>
            </p:nvGraphicFramePr>
            <p:xfrm>
              <a:off x="5220000" y="72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6" name="Slide Zoom 2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EADBE6E-628C-28D5-13D3-B234621376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220000" y="72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B45CEBB3-FF70-4CE6-4607-7D519982603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07342934"/>
                  </p:ext>
                </p:extLst>
              </p:nvPr>
            </p:nvGraphicFramePr>
            <p:xfrm>
              <a:off x="1080000" y="468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45CEBB3-FF70-4CE6-4607-7D51998260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80000" y="468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402055D8-8283-566F-935A-8A7D8A8D704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51190756"/>
                  </p:ext>
                </p:extLst>
              </p:nvPr>
            </p:nvGraphicFramePr>
            <p:xfrm>
              <a:off x="4680000" y="468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02055D8-8283-566F-935A-8A7D8A8D70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680000" y="468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0F8567CD-4CB4-32A0-4C68-6C58D741E4C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61175128"/>
                  </p:ext>
                </p:extLst>
              </p:nvPr>
            </p:nvGraphicFramePr>
            <p:xfrm>
              <a:off x="1080000" y="108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F8567CD-4CB4-32A0-4C68-6C58D741E4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80000" y="108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6AB7026E-B3E5-F316-6F98-ECDEBDBE6E7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59561679"/>
                  </p:ext>
                </p:extLst>
              </p:nvPr>
            </p:nvGraphicFramePr>
            <p:xfrm>
              <a:off x="4680000" y="108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AB7026E-B3E5-F316-6F98-ECDEBDBE6E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680000" y="108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265C77E5-FD6D-2255-7FEC-221F8B65E69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92883382"/>
                  </p:ext>
                </p:extLst>
              </p:nvPr>
            </p:nvGraphicFramePr>
            <p:xfrm>
              <a:off x="540000" y="504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65C77E5-FD6D-2255-7FEC-221F8B65E6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40000" y="504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56475492-35E4-6E8D-F77D-1BA9F1C2C80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33648117"/>
                  </p:ext>
                </p:extLst>
              </p:nvPr>
            </p:nvGraphicFramePr>
            <p:xfrm>
              <a:off x="2340000" y="504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6475492-35E4-6E8D-F77D-1BA9F1C2C8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340000" y="504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B05E7107-9704-F752-3484-73B2DD047A3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76177170"/>
                  </p:ext>
                </p:extLst>
              </p:nvPr>
            </p:nvGraphicFramePr>
            <p:xfrm>
              <a:off x="4140000" y="504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3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05E7107-9704-F752-3484-73B2DD047A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140000" y="504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73396E49-0131-401C-5D94-D29B7A2857F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75692259"/>
                  </p:ext>
                </p:extLst>
              </p:nvPr>
            </p:nvGraphicFramePr>
            <p:xfrm>
              <a:off x="540000" y="324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3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3396E49-0131-401C-5D94-D29B7A2857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40000" y="324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0524673F-A6F7-3CD8-7920-E4FA02AEC9F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81501375"/>
                  </p:ext>
                </p:extLst>
              </p:nvPr>
            </p:nvGraphicFramePr>
            <p:xfrm>
              <a:off x="4140000" y="324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3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524673F-A6F7-3CD8-7920-E4FA02AEC9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40000" y="324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4E918554-78FD-FC1F-D726-91FE92B8BF7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3566990"/>
                  </p:ext>
                </p:extLst>
              </p:nvPr>
            </p:nvGraphicFramePr>
            <p:xfrm>
              <a:off x="540000" y="144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3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Slide Zoom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E918554-78FD-FC1F-D726-91FE92B8BF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40000" y="144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83023AE5-A4B1-FBC8-6970-2D97D3632C7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54606778"/>
                  </p:ext>
                </p:extLst>
              </p:nvPr>
            </p:nvGraphicFramePr>
            <p:xfrm>
              <a:off x="2340000" y="144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3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Slide Zoom 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3023AE5-A4B1-FBC8-6970-2D97D3632C7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340000" y="144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59FB35EE-4244-9D7A-F61C-16F2BCC243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92548052"/>
                  </p:ext>
                </p:extLst>
              </p:nvPr>
            </p:nvGraphicFramePr>
            <p:xfrm>
              <a:off x="4140000" y="144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4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Slide Zoom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9FB35EE-4244-9D7A-F61C-16F2BCC243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140000" y="1440000"/>
                <a:ext cx="2880000" cy="2880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Parallelogram 1">
            <a:extLst>
              <a:ext uri="{FF2B5EF4-FFF2-40B4-BE49-F238E27FC236}">
                <a16:creationId xmlns:a16="http://schemas.microsoft.com/office/drawing/2014/main" id="{E9B0170B-8BB8-BCDE-D011-E6D0C2FCBD86}"/>
              </a:ext>
            </a:extLst>
          </p:cNvPr>
          <p:cNvSpPr/>
          <p:nvPr/>
        </p:nvSpPr>
        <p:spPr>
          <a:xfrm>
            <a:off x="815970" y="1080000"/>
            <a:ext cx="7008819" cy="1080000"/>
          </a:xfrm>
          <a:prstGeom prst="parallelogram">
            <a:avLst>
              <a:gd name="adj" fmla="val 149389"/>
            </a:avLst>
          </a:prstGeom>
          <a:solidFill>
            <a:srgbClr val="6FDE89">
              <a:alpha val="9804"/>
            </a:srgbClr>
          </a:solidFill>
          <a:ln w="3175"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35232FC2-9D5C-4DEB-A3DC-BDC8BB2CB88E}"/>
              </a:ext>
            </a:extLst>
          </p:cNvPr>
          <p:cNvSpPr/>
          <p:nvPr/>
        </p:nvSpPr>
        <p:spPr>
          <a:xfrm rot="16200000" flipH="1">
            <a:off x="3779134" y="3514342"/>
            <a:ext cx="6480000" cy="1611316"/>
          </a:xfrm>
          <a:prstGeom prst="parallelogram">
            <a:avLst>
              <a:gd name="adj" fmla="val 67265"/>
            </a:avLst>
          </a:prstGeom>
          <a:solidFill>
            <a:srgbClr val="000A6E">
              <a:alpha val="9804"/>
            </a:srgbClr>
          </a:solidFill>
          <a:ln w="31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09618C-902E-83A0-EC22-FE97663BF735}"/>
              </a:ext>
            </a:extLst>
          </p:cNvPr>
          <p:cNvSpPr/>
          <p:nvPr/>
        </p:nvSpPr>
        <p:spPr>
          <a:xfrm>
            <a:off x="815974" y="2160000"/>
            <a:ext cx="5397501" cy="5400000"/>
          </a:xfrm>
          <a:prstGeom prst="rect">
            <a:avLst/>
          </a:prstGeom>
          <a:solidFill>
            <a:srgbClr val="DE7E7A">
              <a:alpha val="7451"/>
            </a:srgbClr>
          </a:solidFill>
          <a:ln w="3175"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0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11</cp:revision>
  <dcterms:created xsi:type="dcterms:W3CDTF">2024-08-24T14:28:07Z</dcterms:created>
  <dcterms:modified xsi:type="dcterms:W3CDTF">2024-11-17T00:33:21Z</dcterms:modified>
</cp:coreProperties>
</file>