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6" r:id="rId3"/>
  </p:sldIdLst>
  <p:sldSz cx="86407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27" d="100"/>
          <a:sy n="127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706933"/>
            <a:ext cx="648057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2268784"/>
            <a:ext cx="648057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99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229978"/>
            <a:ext cx="1863165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229978"/>
            <a:ext cx="5481484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43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51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1076898"/>
            <a:ext cx="7452658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2890725"/>
            <a:ext cx="7452658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07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149890"/>
            <a:ext cx="3672324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149890"/>
            <a:ext cx="3672324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11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29978"/>
            <a:ext cx="7452658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1058899"/>
            <a:ext cx="365544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577849"/>
            <a:ext cx="3655447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1058899"/>
            <a:ext cx="3673450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577849"/>
            <a:ext cx="3673450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83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19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5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87972"/>
            <a:ext cx="2786871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621941"/>
            <a:ext cx="437438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295877"/>
            <a:ext cx="2786871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61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87972"/>
            <a:ext cx="2786871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621941"/>
            <a:ext cx="437438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295877"/>
            <a:ext cx="2786871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4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229978"/>
            <a:ext cx="7452658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149890"/>
            <a:ext cx="7452658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4003618"/>
            <a:ext cx="194417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110A-05E5-BB43-BBEA-CB79CD43A6D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4003618"/>
            <a:ext cx="29162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4003618"/>
            <a:ext cx="194417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8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3E6FDABE-3580-E24D-A39D-2D1C16920F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0274219"/>
                  </p:ext>
                </p:extLst>
              </p:nvPr>
            </p:nvGraphicFramePr>
            <p:xfrm>
              <a:off x="36000" y="54000"/>
              <a:ext cx="8460000" cy="4229223"/>
            </p:xfrm>
            <a:graphic>
              <a:graphicData uri="http://schemas.microsoft.com/office/powerpoint/2016/slidezoom">
                <pslz:sldZm>
                  <pslz:sldZmObj sldId="256" cId="3817720707">
                    <pslz:zmPr id="{5318D76C-A0DC-D044-B717-494DBD589951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460000" cy="422922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E6FDABE-3580-E24D-A39D-2D1C16920F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000" y="54000"/>
                <a:ext cx="8460000" cy="422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18B293E8-9A8E-203E-5A51-94B62C2253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4741218"/>
                  </p:ext>
                </p:extLst>
              </p:nvPr>
            </p:nvGraphicFramePr>
            <p:xfrm rot="10800000">
              <a:off x="144000" y="36000"/>
              <a:ext cx="8460000" cy="4229223"/>
            </p:xfrm>
            <a:graphic>
              <a:graphicData uri="http://schemas.microsoft.com/office/powerpoint/2016/slidezoom">
                <pslz:sldZm>
                  <pslz:sldZmObj sldId="256" cId="3817720707">
                    <pslz:zmPr id="{5318D76C-A0DC-D044-B717-494DBD589951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8460000" cy="422922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8B293E8-9A8E-203E-5A51-94B62C2253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144000" y="36000"/>
                <a:ext cx="8460000" cy="42292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739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9C2858FE-1DC4-6DD9-0EC9-36F3D462607E}"/>
              </a:ext>
            </a:extLst>
          </p:cNvPr>
          <p:cNvSpPr/>
          <p:nvPr/>
        </p:nvSpPr>
        <p:spPr>
          <a:xfrm>
            <a:off x="0" y="-64"/>
            <a:ext cx="8638900" cy="4318583"/>
          </a:xfrm>
          <a:prstGeom prst="rtTriangle">
            <a:avLst/>
          </a:prstGeom>
          <a:gradFill flip="none" rotWithShape="1">
            <a:gsLst>
              <a:gs pos="26000">
                <a:schemeClr val="bg1"/>
              </a:gs>
              <a:gs pos="74000">
                <a:schemeClr val="tx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EC07082-3B51-D090-01CF-172427A838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699555"/>
                  </p:ext>
                </p:extLst>
              </p:nvPr>
            </p:nvGraphicFramePr>
            <p:xfrm rot="12393900" flipH="1">
              <a:off x="4548208" y="3354065"/>
              <a:ext cx="3862800" cy="1931045"/>
            </p:xfrm>
            <a:graphic>
              <a:graphicData uri="http://schemas.microsoft.com/office/powerpoint/2016/slidezoom">
                <pslz:sldZm>
                  <pslz:sldZmObj sldId="256" cId="3817720707">
                    <pslz:zmPr id="{5516D678-6588-6747-AFD4-6423C55B401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2393900" flipH="1">
                          <a:off x="0" y="0"/>
                          <a:ext cx="3862800" cy="1931045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EC07082-3B51-D090-01CF-172427A838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2393900" flipH="1">
                <a:off x="4548208" y="3354065"/>
                <a:ext cx="3862800" cy="1931045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185FAC41-F53E-B4AB-6618-E621EBC426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0045325"/>
                  </p:ext>
                </p:extLst>
              </p:nvPr>
            </p:nvGraphicFramePr>
            <p:xfrm rot="12393900" flipH="1">
              <a:off x="227827" y="3354065"/>
              <a:ext cx="3862800" cy="1931045"/>
            </p:xfrm>
            <a:graphic>
              <a:graphicData uri="http://schemas.microsoft.com/office/powerpoint/2016/slidezoom">
                <pslz:sldZm>
                  <pslz:sldZmObj sldId="256" cId="3817720707">
                    <pslz:zmPr id="{5516D678-6588-6747-AFD4-6423C55B401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2393900" flipH="1">
                          <a:off x="0" y="0"/>
                          <a:ext cx="3862800" cy="1931045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85FAC41-F53E-B4AB-6618-E621EBC426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2393900" flipH="1">
                <a:off x="227827" y="3354065"/>
                <a:ext cx="3862800" cy="1931045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EBE41CD6-1563-577E-4525-D872981A37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1652270"/>
                  </p:ext>
                </p:extLst>
              </p:nvPr>
            </p:nvGraphicFramePr>
            <p:xfrm rot="17793900" flipH="1">
              <a:off x="-1931401" y="1193705"/>
              <a:ext cx="3862800" cy="1931045"/>
            </p:xfrm>
            <a:graphic>
              <a:graphicData uri="http://schemas.microsoft.com/office/powerpoint/2016/slidezoom">
                <pslz:sldZm>
                  <pslz:sldZmObj sldId="256" cId="3817720707">
                    <pslz:zmPr id="{5516D678-6588-6747-AFD4-6423C55B401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7793900" flipH="1">
                          <a:off x="0" y="0"/>
                          <a:ext cx="3862800" cy="1931045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BE41CD6-1563-577E-4525-D872981A37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7793900" flipH="1">
                <a:off x="-1931401" y="1193705"/>
                <a:ext cx="3862800" cy="1931045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A9FAD466-A078-B1C5-FAA6-E8813BC7FA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2185120"/>
                  </p:ext>
                </p:extLst>
              </p:nvPr>
            </p:nvGraphicFramePr>
            <p:xfrm rot="12393900">
              <a:off x="1092692" y="1629031"/>
              <a:ext cx="3862800" cy="1931045"/>
            </p:xfrm>
            <a:graphic>
              <a:graphicData uri="http://schemas.microsoft.com/office/powerpoint/2016/slidezoom">
                <pslz:sldZm>
                  <pslz:sldZmObj sldId="256" cId="3817720707">
                    <pslz:zmPr id="{5516D678-6588-6747-AFD4-6423C55B401B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2393900">
                          <a:off x="0" y="0"/>
                          <a:ext cx="3862800" cy="1931045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9FAD466-A078-B1C5-FAA6-E8813BC7FA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12393900">
                <a:off x="1092692" y="1629031"/>
                <a:ext cx="3862800" cy="1931045"/>
              </a:xfrm>
              <a:prstGeom prst="rect">
                <a:avLst/>
              </a:prstGeom>
              <a:effectLst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772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6</cp:revision>
  <dcterms:created xsi:type="dcterms:W3CDTF">2024-10-28T10:32:59Z</dcterms:created>
  <dcterms:modified xsi:type="dcterms:W3CDTF">2024-11-16T22:15:39Z</dcterms:modified>
</cp:coreProperties>
</file>