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70"/>
    <p:restoredTop sz="94648"/>
  </p:normalViewPr>
  <p:slideViewPr>
    <p:cSldViewPr snapToGrid="0">
      <p:cViewPr varScale="1">
        <p:scale>
          <a:sx n="92" d="100"/>
          <a:sy n="92" d="100"/>
        </p:scale>
        <p:origin x="90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16/11/2024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0.png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90.png"/><Relationship Id="rId7" Type="http://schemas.openxmlformats.org/officeDocument/2006/relationships/image" Target="../media/image20.png"/><Relationship Id="rId12" Type="http://schemas.openxmlformats.org/officeDocument/2006/relationships/image" Target="../media/image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0.png"/><Relationship Id="rId5" Type="http://schemas.openxmlformats.org/officeDocument/2006/relationships/image" Target="../media/image10.png"/><Relationship Id="rId15" Type="http://schemas.openxmlformats.org/officeDocument/2006/relationships/image" Target="../media/image60.png"/><Relationship Id="rId10" Type="http://schemas.openxmlformats.org/officeDocument/2006/relationships/image" Target="../media/image4.png"/><Relationship Id="rId19" Type="http://schemas.openxmlformats.org/officeDocument/2006/relationships/image" Target="../media/image80.png"/><Relationship Id="rId4" Type="http://schemas.openxmlformats.org/officeDocument/2006/relationships/slide" Target="slide1.xml"/><Relationship Id="rId9" Type="http://schemas.openxmlformats.org/officeDocument/2006/relationships/image" Target="../media/image30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7758461"/>
                  </p:ext>
                </p:extLst>
              </p:nvPr>
            </p:nvGraphicFramePr>
            <p:xfrm>
              <a:off x="6480000" y="459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000" y="459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668677"/>
                  </p:ext>
                </p:extLst>
              </p:nvPr>
            </p:nvGraphicFramePr>
            <p:xfrm>
              <a:off x="0" y="189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189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2902498"/>
                  </p:ext>
                </p:extLst>
              </p:nvPr>
            </p:nvGraphicFramePr>
            <p:xfrm>
              <a:off x="1890000" y="648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0000" y="648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E741E317-8A56-8D76-D91A-F3631DAF4E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7174830"/>
                  </p:ext>
                </p:extLst>
              </p:nvPr>
            </p:nvGraphicFramePr>
            <p:xfrm>
              <a:off x="6480000" y="189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41E317-8A56-8D76-D91A-F3631DAF4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0000" y="189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7993264"/>
                  </p:ext>
                </p:extLst>
              </p:nvPr>
            </p:nvGraphicFramePr>
            <p:xfrm>
              <a:off x="4590000" y="648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90000" y="648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2418477"/>
                  </p:ext>
                </p:extLst>
              </p:nvPr>
            </p:nvGraphicFramePr>
            <p:xfrm>
              <a:off x="0" y="459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459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1824492"/>
                  </p:ext>
                </p:extLst>
              </p:nvPr>
            </p:nvGraphicFramePr>
            <p:xfrm>
              <a:off x="189000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0000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353291A1-D85C-6747-FC1F-5FBF2DB9EF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4101782"/>
                  </p:ext>
                </p:extLst>
              </p:nvPr>
            </p:nvGraphicFramePr>
            <p:xfrm>
              <a:off x="459000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53291A1-D85C-6747-FC1F-5FBF2DB9E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0000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3FB388A2-81B7-4C1A-1B8C-E2C39DDA3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5460910"/>
                  </p:ext>
                </p:extLst>
              </p:nvPr>
            </p:nvGraphicFramePr>
            <p:xfrm>
              <a:off x="2160381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B388A2-81B7-4C1A-1B8C-E2C39DDA3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60381" y="2160000"/>
                <a:ext cx="4320000" cy="4320000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6</cp:revision>
  <dcterms:created xsi:type="dcterms:W3CDTF">2024-10-20T17:52:49Z</dcterms:created>
  <dcterms:modified xsi:type="dcterms:W3CDTF">2024-11-16T14:22:54Z</dcterms:modified>
</cp:coreProperties>
</file>