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6" d="100"/>
          <a:sy n="126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63207538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5915332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9218928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8097885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749380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6142482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7752339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2836881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E76055-9801-E662-499F-9F1F3C62748F}"/>
              </a:ext>
            </a:extLst>
          </p:cNvPr>
          <p:cNvCxnSpPr/>
          <p:nvPr/>
        </p:nvCxnSpPr>
        <p:spPr>
          <a:xfrm>
            <a:off x="2160000" y="-175"/>
            <a:ext cx="4320000" cy="4320000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A8E338-DD1A-19D7-508A-47BB1095B5B8}"/>
              </a:ext>
            </a:extLst>
          </p:cNvPr>
          <p:cNvCxnSpPr/>
          <p:nvPr/>
        </p:nvCxnSpPr>
        <p:spPr>
          <a:xfrm>
            <a:off x="0" y="2160175"/>
            <a:ext cx="4320000" cy="4320000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A553-22FE-20EE-C5B8-6E500554A7A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4320000" cy="4319475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8A6862-2CF0-19BB-0C30-E72B8DEDDC02}"/>
              </a:ext>
            </a:extLst>
          </p:cNvPr>
          <p:cNvCxnSpPr>
            <a:cxnSpLocks/>
          </p:cNvCxnSpPr>
          <p:nvPr/>
        </p:nvCxnSpPr>
        <p:spPr>
          <a:xfrm flipH="1">
            <a:off x="2159825" y="2159737"/>
            <a:ext cx="4320000" cy="4319475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C4CB8F-4259-21BA-D3F8-584B93FAEB75}"/>
              </a:ext>
            </a:extLst>
          </p:cNvPr>
          <p:cNvCxnSpPr>
            <a:cxnSpLocks/>
          </p:cNvCxnSpPr>
          <p:nvPr/>
        </p:nvCxnSpPr>
        <p:spPr>
          <a:xfrm>
            <a:off x="4319825" y="0"/>
            <a:ext cx="2160000" cy="2158774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F6FF97-1609-F839-24F5-2BCD7084F4F8}"/>
              </a:ext>
            </a:extLst>
          </p:cNvPr>
          <p:cNvCxnSpPr>
            <a:cxnSpLocks/>
          </p:cNvCxnSpPr>
          <p:nvPr/>
        </p:nvCxnSpPr>
        <p:spPr>
          <a:xfrm>
            <a:off x="-350" y="4321401"/>
            <a:ext cx="2160000" cy="2158774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9780F8-5C9D-A1CF-2E5F-51A563819E35}"/>
              </a:ext>
            </a:extLst>
          </p:cNvPr>
          <p:cNvCxnSpPr>
            <a:cxnSpLocks/>
          </p:cNvCxnSpPr>
          <p:nvPr/>
        </p:nvCxnSpPr>
        <p:spPr>
          <a:xfrm flipH="1">
            <a:off x="-350" y="0"/>
            <a:ext cx="2160000" cy="2158774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3B5629-C771-9FF0-53CC-829E566566DD}"/>
              </a:ext>
            </a:extLst>
          </p:cNvPr>
          <p:cNvCxnSpPr>
            <a:cxnSpLocks/>
          </p:cNvCxnSpPr>
          <p:nvPr/>
        </p:nvCxnSpPr>
        <p:spPr>
          <a:xfrm flipH="1">
            <a:off x="4320175" y="4318511"/>
            <a:ext cx="2160000" cy="2158774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84404E-DD1D-254E-9947-9F3E4A48C9D6}"/>
              </a:ext>
            </a:extLst>
          </p:cNvPr>
          <p:cNvCxnSpPr>
            <a:cxnSpLocks/>
          </p:cNvCxnSpPr>
          <p:nvPr/>
        </p:nvCxnSpPr>
        <p:spPr>
          <a:xfrm>
            <a:off x="2159475" y="0"/>
            <a:ext cx="2160000" cy="2158774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4B9219-5AB9-AEE5-937D-21D32CB34419}"/>
              </a:ext>
            </a:extLst>
          </p:cNvPr>
          <p:cNvCxnSpPr>
            <a:cxnSpLocks/>
          </p:cNvCxnSpPr>
          <p:nvPr/>
        </p:nvCxnSpPr>
        <p:spPr>
          <a:xfrm>
            <a:off x="2159475" y="4321401"/>
            <a:ext cx="2160000" cy="2158774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2024-06-01T13:20:17Z</dcterms:created>
  <dcterms:modified xsi:type="dcterms:W3CDTF">2024-07-06T13:51:45Z</dcterms:modified>
</cp:coreProperties>
</file>