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26" d="100"/>
          <a:sy n="126" d="100"/>
        </p:scale>
        <p:origin x="9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3349F6-712C-8C74-3A79-E12C91C04377}"/>
              </a:ext>
            </a:extLst>
          </p:cNvPr>
          <p:cNvSpPr/>
          <p:nvPr/>
        </p:nvSpPr>
        <p:spPr>
          <a:xfrm>
            <a:off x="0" y="-175"/>
            <a:ext cx="6480175" cy="6480350"/>
          </a:xfrm>
          <a:prstGeom prst="rect">
            <a:avLst/>
          </a:prstGeom>
          <a:solidFill>
            <a:schemeClr val="accent2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2078462"/>
                  </p:ext>
                </p:extLst>
              </p:nvPr>
            </p:nvGraphicFramePr>
            <p:xfrm>
              <a:off x="36000" y="36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00" y="36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591611"/>
                  </p:ext>
                </p:extLst>
              </p:nvPr>
            </p:nvGraphicFramePr>
            <p:xfrm rot="609630">
              <a:off x="2250000" y="180000"/>
              <a:ext cx="1980000" cy="198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609630">
                          <a:off x="0" y="0"/>
                          <a:ext cx="1980000" cy="19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609630">
                <a:off x="2250000" y="180000"/>
                <a:ext cx="1980000" cy="19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0121067"/>
                  </p:ext>
                </p:extLst>
              </p:nvPr>
            </p:nvGraphicFramePr>
            <p:xfrm>
              <a:off x="4284000" y="36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4000" y="36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8227031"/>
                  </p:ext>
                </p:extLst>
              </p:nvPr>
            </p:nvGraphicFramePr>
            <p:xfrm rot="21006822">
              <a:off x="180000" y="2250000"/>
              <a:ext cx="1980000" cy="198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006822">
                          <a:off x="0" y="0"/>
                          <a:ext cx="1980000" cy="19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21006822">
                <a:off x="180000" y="2250000"/>
                <a:ext cx="1980000" cy="19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0609626"/>
                  </p:ext>
                </p:extLst>
              </p:nvPr>
            </p:nvGraphicFramePr>
            <p:xfrm rot="20998417">
              <a:off x="4320000" y="2250000"/>
              <a:ext cx="1980000" cy="198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998417">
                          <a:off x="0" y="0"/>
                          <a:ext cx="1980000" cy="19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0998417">
                <a:off x="4320000" y="2250000"/>
                <a:ext cx="1980000" cy="19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13775676"/>
                  </p:ext>
                </p:extLst>
              </p:nvPr>
            </p:nvGraphicFramePr>
            <p:xfrm>
              <a:off x="36000" y="4284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000" y="4284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2964581"/>
                  </p:ext>
                </p:extLst>
              </p:nvPr>
            </p:nvGraphicFramePr>
            <p:xfrm rot="602866">
              <a:off x="2250000" y="4320000"/>
              <a:ext cx="1980000" cy="198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602866">
                          <a:off x="0" y="0"/>
                          <a:ext cx="1980000" cy="19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602866">
                <a:off x="2250000" y="4320000"/>
                <a:ext cx="1980000" cy="19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1253156"/>
                  </p:ext>
                </p:extLst>
              </p:nvPr>
            </p:nvGraphicFramePr>
            <p:xfrm>
              <a:off x="4284000" y="4284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84000" y="4284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8B5967E8-D220-FE58-C8D3-2EEB1B1A60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2440506"/>
                  </p:ext>
                </p:extLst>
              </p:nvPr>
            </p:nvGraphicFramePr>
            <p:xfrm>
              <a:off x="2250000" y="2250000"/>
              <a:ext cx="1980000" cy="198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80000" cy="19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B5967E8-D220-FE58-C8D3-2EEB1B1A60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50000" y="2250000"/>
                <a:ext cx="1980000" cy="198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2024-06-01T13:20:17Z</dcterms:created>
  <dcterms:modified xsi:type="dcterms:W3CDTF">2024-06-01T14:03:47Z</dcterms:modified>
</cp:coreProperties>
</file>