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4"/>
  </p:normalViewPr>
  <p:slideViewPr>
    <p:cSldViewPr snapToGrid="0">
      <p:cViewPr varScale="1">
        <p:scale>
          <a:sx n="97" d="100"/>
          <a:sy n="97" d="100"/>
        </p:scale>
        <p:origin x="10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213C8-AA20-A142-9D5D-A4E0DE35CCBE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79A9B-DDED-334D-AE76-1CA16F379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79A9B-DDED-334D-AE76-1CA16F379F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36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37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76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95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82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26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39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50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18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45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95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50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slide" Target="slide1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798825FE-7831-96CB-E0EB-5CC9FBE7D9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7647056"/>
                  </p:ext>
                </p:extLst>
              </p:nvPr>
            </p:nvGraphicFramePr>
            <p:xfrm rot="2701474">
              <a:off x="540000" y="540000"/>
              <a:ext cx="1440000" cy="1440000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701474">
                          <a:off x="0" y="0"/>
                          <a:ext cx="1440000" cy="144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98825FE-7831-96CB-E0EB-5CC9FBE7D9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701474">
                <a:off x="540000" y="540000"/>
                <a:ext cx="1440000" cy="144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B24EEA47-6C0C-E9F0-547C-F682D5CC65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7889466"/>
                  </p:ext>
                </p:extLst>
              </p:nvPr>
            </p:nvGraphicFramePr>
            <p:xfrm rot="2700125">
              <a:off x="6660000" y="540000"/>
              <a:ext cx="1440000" cy="1440000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700125">
                          <a:off x="0" y="0"/>
                          <a:ext cx="1440000" cy="144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24EEA47-6C0C-E9F0-547C-F682D5CC65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700125">
                <a:off x="6660000" y="540000"/>
                <a:ext cx="1440000" cy="144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137DD08-89D4-1FB9-495B-BD1DA6F99C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018473"/>
                  </p:ext>
                </p:extLst>
              </p:nvPr>
            </p:nvGraphicFramePr>
            <p:xfrm rot="2707466">
              <a:off x="540000" y="6660000"/>
              <a:ext cx="1440000" cy="1440000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707466">
                          <a:off x="0" y="0"/>
                          <a:ext cx="1440000" cy="144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137DD08-89D4-1FB9-495B-BD1DA6F99C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2707466">
                <a:off x="540000" y="6660000"/>
                <a:ext cx="1440000" cy="144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4E6810C6-EA3D-2D18-165A-C45CF233F1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52185932"/>
                  </p:ext>
                </p:extLst>
              </p:nvPr>
            </p:nvGraphicFramePr>
            <p:xfrm rot="2697020">
              <a:off x="6660000" y="6660000"/>
              <a:ext cx="1440000" cy="1440000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697020">
                          <a:off x="0" y="0"/>
                          <a:ext cx="1440000" cy="144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E6810C6-EA3D-2D18-165A-C45CF233F1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2697020">
                <a:off x="6660000" y="6660000"/>
                <a:ext cx="1440000" cy="144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D06D5B02-29A5-7D95-8FCC-381525D064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0433877"/>
                  </p:ext>
                </p:extLst>
              </p:nvPr>
            </p:nvGraphicFramePr>
            <p:xfrm>
              <a:off x="2160190" y="216019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06D5B02-29A5-7D95-8FCC-381525D064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0190" y="216019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F38A1A2E-6180-8E6F-F304-DD1036C7F3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3315639"/>
                  </p:ext>
                </p:extLst>
              </p:nvPr>
            </p:nvGraphicFramePr>
            <p:xfrm>
              <a:off x="4320381" y="2159427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38A1A2E-6180-8E6F-F304-DD1036C7F3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20381" y="2159427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2AA7A784-EA60-D3CD-27E7-ADE5E94006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54760335"/>
                  </p:ext>
                </p:extLst>
              </p:nvPr>
            </p:nvGraphicFramePr>
            <p:xfrm>
              <a:off x="2160190" y="4319618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AA7A784-EA60-D3CD-27E7-ADE5E94006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0190" y="4319618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416C15D5-4FBF-6E1B-CE6C-7159B14DDA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74180059"/>
                  </p:ext>
                </p:extLst>
              </p:nvPr>
            </p:nvGraphicFramePr>
            <p:xfrm>
              <a:off x="4320380" y="4319617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16C15D5-4FBF-6E1B-CE6C-7159B14DDA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20380" y="4319617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683225B3-C6AE-D05A-BA8D-C2861BCB905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2113607"/>
                  </p:ext>
                </p:extLst>
              </p:nvPr>
            </p:nvGraphicFramePr>
            <p:xfrm>
              <a:off x="3240284" y="-1528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4" name="Slide Zoom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83225B3-C6AE-D05A-BA8D-C2861BCB90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40284" y="-1528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E0638689-939F-41B7-FA68-4E514B9338F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29572371"/>
                  </p:ext>
                </p:extLst>
              </p:nvPr>
            </p:nvGraphicFramePr>
            <p:xfrm>
              <a:off x="3240284" y="6479044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5" name="Slide Zoom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0638689-939F-41B7-FA68-4E514B9338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40284" y="6479044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B736A378-C480-509A-2411-7C86BE32FE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1478652"/>
                  </p:ext>
                </p:extLst>
              </p:nvPr>
            </p:nvGraphicFramePr>
            <p:xfrm>
              <a:off x="0" y="3238759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Slide Zoom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736A378-C480-509A-2411-7C86BE32FE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0" y="3238759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DF2F0F20-17FA-4AAD-72EF-F938B3A8995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33845856"/>
                  </p:ext>
                </p:extLst>
              </p:nvPr>
            </p:nvGraphicFramePr>
            <p:xfrm>
              <a:off x="6480570" y="3238759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7" name="Slide Zoom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F2F0F20-17FA-4AAD-72EF-F938B3A899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80570" y="3238759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6312C119-5BD2-0F6B-CB51-AA463FE7E885}"/>
              </a:ext>
            </a:extLst>
          </p:cNvPr>
          <p:cNvSpPr/>
          <p:nvPr/>
        </p:nvSpPr>
        <p:spPr>
          <a:xfrm>
            <a:off x="2160190" y="2158663"/>
            <a:ext cx="4320380" cy="4320381"/>
          </a:xfrm>
          <a:prstGeom prst="ellipse">
            <a:avLst/>
          </a:prstGeom>
          <a:solidFill>
            <a:schemeClr val="accent5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06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58F632CD-2CEE-067D-DB5B-6A7F4BA1A89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03700072"/>
                  </p:ext>
                </p:extLst>
              </p:nvPr>
            </p:nvGraphicFramePr>
            <p:xfrm>
              <a:off x="381" y="381"/>
              <a:ext cx="4320000" cy="4320000"/>
            </p:xfrm>
            <a:graphic>
              <a:graphicData uri="http://schemas.microsoft.com/office/powerpoint/2016/slidezoom">
                <pslz:sldZm>
                  <pslz:sldZmObj sldId="256" cId="3218068108">
                    <pslz:zmPr id="{42F97A76-F6E2-E94C-BB00-EF68A3FB6403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8F632CD-2CEE-067D-DB5B-6A7F4BA1A8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1" y="381"/>
                <a:ext cx="432000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911E52C-4F2E-0AC8-3F4C-087E2FB55C7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13114014"/>
                  </p:ext>
                </p:extLst>
              </p:nvPr>
            </p:nvGraphicFramePr>
            <p:xfrm>
              <a:off x="4320763" y="0"/>
              <a:ext cx="4320000" cy="4320000"/>
            </p:xfrm>
            <a:graphic>
              <a:graphicData uri="http://schemas.microsoft.com/office/powerpoint/2016/slidezoom">
                <pslz:sldZm>
                  <pslz:sldZmObj sldId="256" cId="3218068108">
                    <pslz:zmPr id="{42F97A76-F6E2-E94C-BB00-EF68A3FB6403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911E52C-4F2E-0AC8-3F4C-087E2FB55C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20763" y="0"/>
                <a:ext cx="432000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693304E0-EF7D-A961-CCAC-8C7353012B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10230523"/>
                  </p:ext>
                </p:extLst>
              </p:nvPr>
            </p:nvGraphicFramePr>
            <p:xfrm>
              <a:off x="381" y="4320763"/>
              <a:ext cx="4320000" cy="4320000"/>
            </p:xfrm>
            <a:graphic>
              <a:graphicData uri="http://schemas.microsoft.com/office/powerpoint/2016/slidezoom">
                <pslz:sldZm>
                  <pslz:sldZmObj sldId="256" cId="3218068108">
                    <pslz:zmPr id="{42F97A76-F6E2-E94C-BB00-EF68A3FB6403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93304E0-EF7D-A961-CCAC-8C7353012B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1" y="4320763"/>
                <a:ext cx="432000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847324EA-7E9F-5815-FF09-9431EC589A5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5903489"/>
                  </p:ext>
                </p:extLst>
              </p:nvPr>
            </p:nvGraphicFramePr>
            <p:xfrm>
              <a:off x="4320763" y="4320763"/>
              <a:ext cx="4320000" cy="4320000"/>
            </p:xfrm>
            <a:graphic>
              <a:graphicData uri="http://schemas.microsoft.com/office/powerpoint/2016/slidezoom">
                <pslz:sldZm>
                  <pslz:sldZmObj sldId="256" cId="3218068108">
                    <pslz:zmPr id="{42F97A76-F6E2-E94C-BB00-EF68A3FB6403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47324EA-7E9F-5815-FF09-9431EC589A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20763" y="4320763"/>
                <a:ext cx="4320000" cy="432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17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654</TotalTime>
  <Words>1</Words>
  <Application>Microsoft Macintosh PowerPoint</Application>
  <PresentationFormat>Custom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3</cp:revision>
  <dcterms:created xsi:type="dcterms:W3CDTF">2024-10-20T17:52:49Z</dcterms:created>
  <dcterms:modified xsi:type="dcterms:W3CDTF">2024-10-26T09:45:07Z</dcterms:modified>
</cp:coreProperties>
</file>