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651"/>
  </p:normalViewPr>
  <p:slideViewPr>
    <p:cSldViewPr snapToGrid="0">
      <p:cViewPr varScale="1">
        <p:scale>
          <a:sx n="87" d="100"/>
          <a:sy n="87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213C8-AA20-A142-9D5D-A4E0DE35CCBE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79A9B-DDED-334D-AE76-1CA16F379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79A9B-DDED-334D-AE76-1CA16F379F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36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37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76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95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82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26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39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50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18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45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95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211FB-220A-394A-90E0-58F6C6FB99B4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50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slide" Target="slide1.xm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872C08A-6A2C-7BD8-6B16-F29D58723400}"/>
              </a:ext>
            </a:extLst>
          </p:cNvPr>
          <p:cNvSpPr>
            <a:spLocks noChangeAspect="1"/>
          </p:cNvSpPr>
          <p:nvPr/>
        </p:nvSpPr>
        <p:spPr>
          <a:xfrm>
            <a:off x="1080654" y="1080654"/>
            <a:ext cx="6480000" cy="6480000"/>
          </a:xfrm>
          <a:prstGeom prst="ellipse">
            <a:avLst/>
          </a:prstGeom>
          <a:gradFill flip="none" rotWithShape="1">
            <a:gsLst>
              <a:gs pos="61000">
                <a:schemeClr val="bg1">
                  <a:alpha val="0"/>
                </a:schemeClr>
              </a:gs>
              <a:gs pos="69000">
                <a:schemeClr val="accent6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798825FE-7831-96CB-E0EB-5CC9FBE7D9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57735300"/>
                  </p:ext>
                </p:extLst>
              </p:nvPr>
            </p:nvGraphicFramePr>
            <p:xfrm>
              <a:off x="-1" y="-1"/>
              <a:ext cx="2700000" cy="2700000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0000" cy="270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98825FE-7831-96CB-E0EB-5CC9FBE7D92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-1"/>
                <a:ext cx="2700000" cy="270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B24EEA47-6C0C-E9F0-547C-F682D5CC65B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17983420"/>
                  </p:ext>
                </p:extLst>
              </p:nvPr>
            </p:nvGraphicFramePr>
            <p:xfrm>
              <a:off x="5940000" y="0"/>
              <a:ext cx="2700000" cy="2700000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0000" cy="270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24EEA47-6C0C-E9F0-547C-F682D5CC65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40000" y="0"/>
                <a:ext cx="2700000" cy="270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137DD08-89D4-1FB9-495B-BD1DA6F99C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20767202"/>
                  </p:ext>
                </p:extLst>
              </p:nvPr>
            </p:nvGraphicFramePr>
            <p:xfrm>
              <a:off x="0" y="5940000"/>
              <a:ext cx="2700000" cy="2700000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0000" cy="270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137DD08-89D4-1FB9-495B-BD1DA6F99C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5940000"/>
                <a:ext cx="2700000" cy="270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4E6810C6-EA3D-2D18-165A-C45CF233F1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56788486"/>
                  </p:ext>
                </p:extLst>
              </p:nvPr>
            </p:nvGraphicFramePr>
            <p:xfrm>
              <a:off x="5940000" y="5940000"/>
              <a:ext cx="2700000" cy="2700000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00000" cy="270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E6810C6-EA3D-2D18-165A-C45CF233F1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40000" y="5940000"/>
                <a:ext cx="2700000" cy="270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D06D5B02-29A5-7D95-8FCC-381525D064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42349109"/>
                  </p:ext>
                </p:extLst>
              </p:nvPr>
            </p:nvGraphicFramePr>
            <p:xfrm rot="2709283">
              <a:off x="2476418" y="2475655"/>
              <a:ext cx="1526400" cy="1526400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709283">
                          <a:off x="0" y="0"/>
                          <a:ext cx="1526400" cy="15264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06D5B02-29A5-7D95-8FCC-381525D064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2709283">
                <a:off x="2476418" y="2475655"/>
                <a:ext cx="1526400" cy="15264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F38A1A2E-6180-8E6F-F304-DD1036C7F3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34110907"/>
                  </p:ext>
                </p:extLst>
              </p:nvPr>
            </p:nvGraphicFramePr>
            <p:xfrm rot="2699766">
              <a:off x="4637946" y="2475654"/>
              <a:ext cx="1526400" cy="1526400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699766">
                          <a:off x="0" y="0"/>
                          <a:ext cx="1526400" cy="15264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38A1A2E-6180-8E6F-F304-DD1036C7F3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2699766">
                <a:off x="4637946" y="2475654"/>
                <a:ext cx="1526400" cy="15264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2AA7A784-EA60-D3CD-27E7-ADE5E94006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1112726"/>
                  </p:ext>
                </p:extLst>
              </p:nvPr>
            </p:nvGraphicFramePr>
            <p:xfrm rot="2703027">
              <a:off x="2476418" y="4634510"/>
              <a:ext cx="1526400" cy="1526400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703027">
                          <a:off x="0" y="0"/>
                          <a:ext cx="1526400" cy="15264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AA7A784-EA60-D3CD-27E7-ADE5E94006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rot="2703027">
                <a:off x="2476418" y="4634510"/>
                <a:ext cx="1526400" cy="15264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416C15D5-4FBF-6E1B-CE6C-7159B14DDA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96987356"/>
                  </p:ext>
                </p:extLst>
              </p:nvPr>
            </p:nvGraphicFramePr>
            <p:xfrm rot="2693874">
              <a:off x="4637181" y="4638709"/>
              <a:ext cx="1526400" cy="1526400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693874">
                          <a:off x="0" y="0"/>
                          <a:ext cx="1526400" cy="15264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16C15D5-4FBF-6E1B-CE6C-7159B14DDA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rot="2693874">
                <a:off x="4637181" y="4638709"/>
                <a:ext cx="1526400" cy="15264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806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5</cp:revision>
  <dcterms:created xsi:type="dcterms:W3CDTF">2024-10-20T17:52:49Z</dcterms:created>
  <dcterms:modified xsi:type="dcterms:W3CDTF">2024-10-26T13:01:20Z</dcterms:modified>
</cp:coreProperties>
</file>