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6197"/>
  </p:normalViewPr>
  <p:slideViewPr>
    <p:cSldViewPr snapToGrid="0">
      <p:cViewPr varScale="1">
        <p:scale>
          <a:sx n="98" d="100"/>
          <a:sy n="98" d="100"/>
        </p:scale>
        <p:origin x="19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17D2-674D-D341-9BE1-28237A66FA4F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B0CE-BCA5-F94A-9A17-038A06391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08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17D2-674D-D341-9BE1-28237A66FA4F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B0CE-BCA5-F94A-9A17-038A06391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06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17D2-674D-D341-9BE1-28237A66FA4F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B0CE-BCA5-F94A-9A17-038A06391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95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17D2-674D-D341-9BE1-28237A66FA4F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B0CE-BCA5-F94A-9A17-038A06391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97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17D2-674D-D341-9BE1-28237A66FA4F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B0CE-BCA5-F94A-9A17-038A06391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46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17D2-674D-D341-9BE1-28237A66FA4F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B0CE-BCA5-F94A-9A17-038A06391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18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17D2-674D-D341-9BE1-28237A66FA4F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B0CE-BCA5-F94A-9A17-038A06391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95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17D2-674D-D341-9BE1-28237A66FA4F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B0CE-BCA5-F94A-9A17-038A06391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80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17D2-674D-D341-9BE1-28237A66FA4F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B0CE-BCA5-F94A-9A17-038A06391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10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17D2-674D-D341-9BE1-28237A66FA4F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B0CE-BCA5-F94A-9A17-038A06391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50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17D2-674D-D341-9BE1-28237A66FA4F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B0CE-BCA5-F94A-9A17-038A06391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41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B17D2-674D-D341-9BE1-28237A66FA4F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B0CE-BCA5-F94A-9A17-038A06391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33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" Target="slide1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DA31548C-B236-4EFD-794C-4E7461447DFF}"/>
              </a:ext>
            </a:extLst>
          </p:cNvPr>
          <p:cNvSpPr/>
          <p:nvPr/>
        </p:nvSpPr>
        <p:spPr>
          <a:xfrm>
            <a:off x="0" y="0"/>
            <a:ext cx="8640763" cy="8640763"/>
          </a:xfrm>
          <a:prstGeom prst="ellipse">
            <a:avLst/>
          </a:prstGeom>
          <a:solidFill>
            <a:schemeClr val="accent6">
              <a:lumMod val="5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6B1BB813-8206-FDD1-0D7F-704153504F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61777907"/>
                  </p:ext>
                </p:extLst>
              </p:nvPr>
            </p:nvGraphicFramePr>
            <p:xfrm rot="13577639">
              <a:off x="4572649" y="5570804"/>
              <a:ext cx="2880000" cy="2880000"/>
            </p:xfrm>
            <a:graphic>
              <a:graphicData uri="http://schemas.microsoft.com/office/powerpoint/2016/slidezoom">
                <pslz:sldZm>
                  <pslz:sldZmObj sldId="256" cId="4246950813">
                    <pslz:zmPr id="{5449FA73-4623-BB44-BFAD-1D528FCD16A9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3577639"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B1BB813-8206-FDD1-0D7F-704153504F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3577639">
                <a:off x="4572649" y="5570804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5A964195-D800-551C-EEDD-E5356C96FA1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06815929"/>
                  </p:ext>
                </p:extLst>
              </p:nvPr>
            </p:nvGraphicFramePr>
            <p:xfrm rot="1433634">
              <a:off x="3940504" y="18345"/>
              <a:ext cx="4320000" cy="4320000"/>
            </p:xfrm>
            <a:graphic>
              <a:graphicData uri="http://schemas.microsoft.com/office/powerpoint/2016/slidezoom">
                <pslz:sldZm>
                  <pslz:sldZmObj sldId="256" cId="4246950813">
                    <pslz:zmPr id="{5449FA73-4623-BB44-BFAD-1D528FCD16A9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433634"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A964195-D800-551C-EEDD-E5356C96FA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433634">
                <a:off x="3940504" y="18345"/>
                <a:ext cx="4320000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1EFD49B3-EFAC-4B65-F630-9204C1D4A2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9253213"/>
                  </p:ext>
                </p:extLst>
              </p:nvPr>
            </p:nvGraphicFramePr>
            <p:xfrm rot="20081521">
              <a:off x="39982" y="2029438"/>
              <a:ext cx="5760000" cy="5760000"/>
            </p:xfrm>
            <a:graphic>
              <a:graphicData uri="http://schemas.microsoft.com/office/powerpoint/2016/slidezoom">
                <pslz:sldZm>
                  <pslz:sldZmObj sldId="256" cId="4246950813">
                    <pslz:zmPr id="{5449FA73-4623-BB44-BFAD-1D528FCD16A9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0081521">
                          <a:off x="0" y="0"/>
                          <a:ext cx="5760000" cy="57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EFD49B3-EFAC-4B65-F630-9204C1D4A2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20081521">
                <a:off x="39982" y="2029438"/>
                <a:ext cx="5760000" cy="57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695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3</cp:revision>
  <dcterms:created xsi:type="dcterms:W3CDTF">2024-11-25T00:18:34Z</dcterms:created>
  <dcterms:modified xsi:type="dcterms:W3CDTF">2025-01-05T18:16:20Z</dcterms:modified>
</cp:coreProperties>
</file>