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311" d="100"/>
          <a:sy n="311" d="100"/>
        </p:scale>
        <p:origin x="-6240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3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9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94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6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9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8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4DBD-4AA4-6944-AD9E-ECA418D09D4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E23A-8FC0-6D42-A473-39DCE0361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0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45E2605-38F7-4715-8321-9BCCF38BCFFD}"/>
              </a:ext>
            </a:extLst>
          </p:cNvPr>
          <p:cNvSpPr>
            <a:spLocks/>
          </p:cNvSpPr>
          <p:nvPr/>
        </p:nvSpPr>
        <p:spPr>
          <a:xfrm>
            <a:off x="1080000" y="360000"/>
            <a:ext cx="6480000" cy="6480000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34000">
                <a:schemeClr val="tx1">
                  <a:alpha val="20000"/>
                </a:schemeClr>
              </a:gs>
              <a:gs pos="65000">
                <a:schemeClr val="accent3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1B4D88E-F3CA-5801-C042-C06673B9D5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4728521"/>
                  </p:ext>
                </p:extLst>
              </p:nvPr>
            </p:nvGraphicFramePr>
            <p:xfrm>
              <a:off x="2171620" y="1134824"/>
              <a:ext cx="2160191" cy="1799828"/>
            </p:xfrm>
            <a:graphic>
              <a:graphicData uri="http://schemas.microsoft.com/office/powerpoint/2016/slidezoom">
                <pslz:sldZm>
                  <pslz:sldZmObj sldId="256" cId="2287425517">
                    <pslz:zmPr id="{0943849D-04B0-C342-8F79-34BD6257F14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179982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1B4D88E-F3CA-5801-C042-C06673B9D5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1620" y="1134824"/>
                <a:ext cx="2160191" cy="179982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8F5D9EF-F09F-87A7-DF36-829AC48E3A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5314413"/>
                  </p:ext>
                </p:extLst>
              </p:nvPr>
            </p:nvGraphicFramePr>
            <p:xfrm>
              <a:off x="4331811" y="1134824"/>
              <a:ext cx="2160191" cy="1799828"/>
            </p:xfrm>
            <a:graphic>
              <a:graphicData uri="http://schemas.microsoft.com/office/powerpoint/2016/slidezoom">
                <pslz:sldZm>
                  <pslz:sldZmObj sldId="256" cId="2287425517">
                    <pslz:zmPr id="{0943849D-04B0-C342-8F79-34BD6257F14A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179982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8F5D9EF-F09F-87A7-DF36-829AC48E3A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1811" y="1134824"/>
                <a:ext cx="2160191" cy="179982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1A1806A8-6578-361B-E8BE-346B757414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3089828"/>
                  </p:ext>
                </p:extLst>
              </p:nvPr>
            </p:nvGraphicFramePr>
            <p:xfrm rot="18900000">
              <a:off x="-310713" y="1796774"/>
              <a:ext cx="3056400" cy="2546531"/>
            </p:xfrm>
            <a:graphic>
              <a:graphicData uri="http://schemas.microsoft.com/office/powerpoint/2016/slidezoom">
                <pslz:sldZm>
                  <pslz:sldZmObj sldId="256" cId="2287425517">
                    <pslz:zmPr id="{0943849D-04B0-C342-8F79-34BD6257F14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000">
                          <a:off x="0" y="0"/>
                          <a:ext cx="3056400" cy="254653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1806A8-6578-361B-E8BE-346B757414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900000">
                <a:off x="-310713" y="1796774"/>
                <a:ext cx="3056400" cy="254653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EDD948A6-C4DB-209C-133F-6EB130A7CB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0866744"/>
                  </p:ext>
                </p:extLst>
              </p:nvPr>
            </p:nvGraphicFramePr>
            <p:xfrm rot="2700000">
              <a:off x="3872046" y="1785345"/>
              <a:ext cx="3056400" cy="2546531"/>
            </p:xfrm>
            <a:graphic>
              <a:graphicData uri="http://schemas.microsoft.com/office/powerpoint/2016/slidezoom">
                <pslz:sldZm>
                  <pslz:sldZmObj sldId="256" cId="2287425517">
                    <pslz:zmPr id="{0943849D-04B0-C342-8F79-34BD6257F14A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3056400" cy="254653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948A6-C4DB-209C-133F-6EB130A7CB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700000">
                <a:off x="3872046" y="1785345"/>
                <a:ext cx="3056400" cy="254653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2A4E7343-C422-A8AE-DB94-C2CC52CA7D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1232010"/>
                  </p:ext>
                </p:extLst>
              </p:nvPr>
            </p:nvGraphicFramePr>
            <p:xfrm rot="8100000">
              <a:off x="3883475" y="4123652"/>
              <a:ext cx="3056400" cy="2546531"/>
            </p:xfrm>
            <a:graphic>
              <a:graphicData uri="http://schemas.microsoft.com/office/powerpoint/2016/slidezoom">
                <pslz:sldZm>
                  <pslz:sldZmObj sldId="256" cId="2287425517">
                    <pslz:zmPr id="{0943849D-04B0-C342-8F79-34BD6257F14A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100000">
                          <a:off x="0" y="0"/>
                          <a:ext cx="3056400" cy="254653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A4E7343-C422-A8AE-DB94-C2CC52CA7D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8100000">
                <a:off x="3883475" y="4123652"/>
                <a:ext cx="3056400" cy="254653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BAA831EF-99C7-CB94-DD4E-C91980337A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8946080"/>
                  </p:ext>
                </p:extLst>
              </p:nvPr>
            </p:nvGraphicFramePr>
            <p:xfrm rot="13500000">
              <a:off x="1689456" y="4123651"/>
              <a:ext cx="3056400" cy="2546531"/>
            </p:xfrm>
            <a:graphic>
              <a:graphicData uri="http://schemas.microsoft.com/office/powerpoint/2016/slidezoom">
                <pslz:sldZm>
                  <pslz:sldZmObj sldId="256" cId="2287425517">
                    <pslz:zmPr id="{0943849D-04B0-C342-8F79-34BD6257F14A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3500000">
                          <a:off x="0" y="0"/>
                          <a:ext cx="3056400" cy="254653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AA831EF-99C7-CB94-DD4E-C91980337A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3500000">
                <a:off x="1689456" y="4123651"/>
                <a:ext cx="3056400" cy="254653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8A5EB0C8-EE14-2C25-714D-F7EE9FC560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659019"/>
                  </p:ext>
                </p:extLst>
              </p:nvPr>
            </p:nvGraphicFramePr>
            <p:xfrm rot="18900000">
              <a:off x="1700887" y="1785343"/>
              <a:ext cx="3056400" cy="2546531"/>
            </p:xfrm>
            <a:graphic>
              <a:graphicData uri="http://schemas.microsoft.com/office/powerpoint/2016/slidezoom">
                <pslz:sldZm>
                  <pslz:sldZmObj sldId="256" cId="2287425517">
                    <pslz:zmPr id="{0943849D-04B0-C342-8F79-34BD6257F14A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000">
                          <a:off x="0" y="0"/>
                          <a:ext cx="3056400" cy="254653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A5EB0C8-EE14-2C25-714D-F7EE9FC560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8900000">
                <a:off x="1700887" y="1785343"/>
                <a:ext cx="3056400" cy="254653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F8625FA7-87E7-D375-2395-4CE04530D1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4549758"/>
                  </p:ext>
                </p:extLst>
              </p:nvPr>
            </p:nvGraphicFramePr>
            <p:xfrm rot="2700000">
              <a:off x="5895078" y="1796773"/>
              <a:ext cx="3056400" cy="2546531"/>
            </p:xfrm>
            <a:graphic>
              <a:graphicData uri="http://schemas.microsoft.com/office/powerpoint/2016/slidezoom">
                <pslz:sldZm>
                  <pslz:sldZmObj sldId="256" cId="2287425517">
                    <pslz:zmPr id="{0943849D-04B0-C342-8F79-34BD6257F14A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3056400" cy="254653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8625FA7-87E7-D375-2395-4CE04530D1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2700000">
                <a:off x="5895078" y="1796773"/>
                <a:ext cx="3056400" cy="2546531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42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2024-11-10T21:24:46Z</dcterms:created>
  <dcterms:modified xsi:type="dcterms:W3CDTF">2025-01-05T18:12:27Z</dcterms:modified>
</cp:coreProperties>
</file>