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>
      <p:cViewPr varScale="1">
        <p:scale>
          <a:sx n="84" d="100"/>
          <a:sy n="84" d="100"/>
        </p:scale>
        <p:origin x="2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08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06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95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973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464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186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795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3800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101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509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4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B17D2-674D-D341-9BE1-28237A66FA4F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75B0CE-BCA5-F94A-9A17-038A063913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33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A31548C-B236-4EFD-794C-4E7461447DFF}"/>
              </a:ext>
            </a:extLst>
          </p:cNvPr>
          <p:cNvSpPr/>
          <p:nvPr/>
        </p:nvSpPr>
        <p:spPr>
          <a:xfrm>
            <a:off x="0" y="0"/>
            <a:ext cx="8640763" cy="8640763"/>
          </a:xfrm>
          <a:prstGeom prst="ellipse">
            <a:avLst/>
          </a:prstGeom>
          <a:solidFill>
            <a:srgbClr val="002060">
              <a:alpha val="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6B1BB813-8206-FDD1-0D7F-704153504F6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9026905"/>
                  </p:ext>
                </p:extLst>
              </p:nvPr>
            </p:nvGraphicFramePr>
            <p:xfrm rot="1054959">
              <a:off x="1172962" y="3257256"/>
              <a:ext cx="2880000" cy="2880000"/>
            </p:xfrm>
            <a:graphic>
              <a:graphicData uri="http://schemas.microsoft.com/office/powerpoint/2016/slidezoom">
                <pslz:sldZm>
                  <pslz:sldZmObj sldId="256" cId="4246950813">
                    <pslz:zmPr id="{5449FA73-4623-BB44-BFAD-1D528FCD16A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54959"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B1BB813-8206-FDD1-0D7F-704153504F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54959">
                <a:off x="1172962" y="3257256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5A964195-D800-551C-EEDD-E5356C96FA1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9681042"/>
                  </p:ext>
                </p:extLst>
              </p:nvPr>
            </p:nvGraphicFramePr>
            <p:xfrm rot="16523761">
              <a:off x="489375" y="-3614"/>
              <a:ext cx="4320000" cy="4320000"/>
            </p:xfrm>
            <a:graphic>
              <a:graphicData uri="http://schemas.microsoft.com/office/powerpoint/2016/slidezoom">
                <pslz:sldZm>
                  <pslz:sldZmObj sldId="256" cId="4246950813">
                    <pslz:zmPr id="{5449FA73-4623-BB44-BFAD-1D528FCD16A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523761"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A964195-D800-551C-EEDD-E5356C96FA1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6523761">
                <a:off x="489375" y="-3614"/>
                <a:ext cx="4320000" cy="432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1EFD49B3-EFAC-4B65-F630-9204C1D4A2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50450861"/>
                  </p:ext>
                </p:extLst>
              </p:nvPr>
            </p:nvGraphicFramePr>
            <p:xfrm rot="18810597">
              <a:off x="1807559" y="2891299"/>
              <a:ext cx="5760000" cy="5760000"/>
            </p:xfrm>
            <a:graphic>
              <a:graphicData uri="http://schemas.microsoft.com/office/powerpoint/2016/slidezoom">
                <pslz:sldZm>
                  <pslz:sldZmObj sldId="256" cId="4246950813">
                    <pslz:zmPr id="{5449FA73-4623-BB44-BFAD-1D528FCD16A9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810597">
                          <a:off x="0" y="0"/>
                          <a:ext cx="5760000" cy="576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EFD49B3-EFAC-4B65-F630-9204C1D4A2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8810597">
                <a:off x="1807559" y="2891299"/>
                <a:ext cx="5760000" cy="57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6950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2024-11-25T00:18:34Z</dcterms:created>
  <dcterms:modified xsi:type="dcterms:W3CDTF">2024-11-25T17:21:40Z</dcterms:modified>
</cp:coreProperties>
</file>