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584"/>
  </p:normalViewPr>
  <p:slideViewPr>
    <p:cSldViewPr snapToGrid="0">
      <p:cViewPr varScale="1">
        <p:scale>
          <a:sx n="114" d="100"/>
          <a:sy n="11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337232"/>
                  </p:ext>
                </p:extLst>
              </p:nvPr>
            </p:nvGraphicFramePr>
            <p:xfrm>
              <a:off x="0" y="4676400"/>
              <a:ext cx="1799684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4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676400"/>
                <a:ext cx="1799684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7312861"/>
                  </p:ext>
                </p:extLst>
              </p:nvPr>
            </p:nvGraphicFramePr>
            <p:xfrm>
              <a:off x="5399313" y="46769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9313" y="46769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8069985"/>
                  </p:ext>
                </p:extLst>
              </p:nvPr>
            </p:nvGraphicFramePr>
            <p:xfrm>
              <a:off x="2700000" y="0"/>
              <a:ext cx="1799683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3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0" y="0"/>
                <a:ext cx="1799683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9004486"/>
                  </p:ext>
                </p:extLst>
              </p:nvPr>
            </p:nvGraphicFramePr>
            <p:xfrm>
              <a:off x="18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453660"/>
                  </p:ext>
                </p:extLst>
              </p:nvPr>
            </p:nvGraphicFramePr>
            <p:xfrm>
              <a:off x="18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6688638"/>
                  </p:ext>
                </p:extLst>
              </p:nvPr>
            </p:nvGraphicFramePr>
            <p:xfrm>
              <a:off x="36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64218"/>
                  </p:ext>
                </p:extLst>
              </p:nvPr>
            </p:nvGraphicFramePr>
            <p:xfrm>
              <a:off x="36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1638429"/>
                  </p:ext>
                </p:extLst>
              </p:nvPr>
            </p:nvGraphicFramePr>
            <p:xfrm>
              <a:off x="4500000" y="31176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0000" y="31176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3563288"/>
                  </p:ext>
                </p:extLst>
              </p:nvPr>
            </p:nvGraphicFramePr>
            <p:xfrm>
              <a:off x="900000" y="31176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000" y="31176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7816839"/>
                  </p:ext>
                </p:extLst>
              </p:nvPr>
            </p:nvGraphicFramePr>
            <p:xfrm rot="10800000">
              <a:off x="2699313" y="15580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800000">
                <a:off x="2699313" y="15580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115171"/>
                  </p:ext>
                </p:extLst>
              </p:nvPr>
            </p:nvGraphicFramePr>
            <p:xfrm rot="10800000">
              <a:off x="898997" y="46766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898997" y="46766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7416760"/>
                  </p:ext>
                </p:extLst>
              </p:nvPr>
            </p:nvGraphicFramePr>
            <p:xfrm rot="10800000">
              <a:off x="4498311" y="4675127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4498311" y="4675127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0EDB29E9-D8DB-4BBC-669C-3E199D49C4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6749112"/>
                  </p:ext>
                </p:extLst>
              </p:nvPr>
            </p:nvGraphicFramePr>
            <p:xfrm>
              <a:off x="2697994" y="3116053"/>
              <a:ext cx="1799683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3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EDB29E9-D8DB-4BBC-669C-3E199D49C4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7994" y="3116053"/>
                <a:ext cx="1799683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2024-06-01T12:59:37Z</dcterms:created>
  <dcterms:modified xsi:type="dcterms:W3CDTF">2024-10-22T17:39:11Z</dcterms:modified>
</cp:coreProperties>
</file>