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5"/>
    <p:restoredTop sz="94577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3" Type="http://schemas.openxmlformats.org/officeDocument/2006/relationships/slide" Target="slide1.xml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40.png"/><Relationship Id="rId19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9337232"/>
                  </p:ext>
                </p:extLst>
              </p:nvPr>
            </p:nvGraphicFramePr>
            <p:xfrm>
              <a:off x="0" y="4676400"/>
              <a:ext cx="1799684" cy="155880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99684" cy="15588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4676400"/>
                <a:ext cx="1799684" cy="15588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7312861"/>
                  </p:ext>
                </p:extLst>
              </p:nvPr>
            </p:nvGraphicFramePr>
            <p:xfrm>
              <a:off x="5399313" y="46769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9313" y="46769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8069985"/>
                  </p:ext>
                </p:extLst>
              </p:nvPr>
            </p:nvGraphicFramePr>
            <p:xfrm>
              <a:off x="2700000" y="0"/>
              <a:ext cx="1799683" cy="155880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99683" cy="15588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0000" y="0"/>
                <a:ext cx="1799683" cy="15588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3A013D21-2EC5-77B1-20C9-F4C644048E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9004486"/>
                  </p:ext>
                </p:extLst>
              </p:nvPr>
            </p:nvGraphicFramePr>
            <p:xfrm>
              <a:off x="1800000" y="46764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A013D21-2EC5-77B1-20C9-F4C644048E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00000" y="46764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DC35B99-716F-1BF2-AEC0-8B8863C316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6453660"/>
                  </p:ext>
                </p:extLst>
              </p:nvPr>
            </p:nvGraphicFramePr>
            <p:xfrm>
              <a:off x="1800000" y="15588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C35B99-716F-1BF2-AEC0-8B8863C316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00000" y="15588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093DD6EA-D643-0120-107E-6978AFC119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6688638"/>
                  </p:ext>
                </p:extLst>
              </p:nvPr>
            </p:nvGraphicFramePr>
            <p:xfrm>
              <a:off x="3600000" y="15588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93DD6EA-D643-0120-107E-6978AFC119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0000" y="15588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1C711B5-F567-673D-AFE7-5D56475DFF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6064218"/>
                  </p:ext>
                </p:extLst>
              </p:nvPr>
            </p:nvGraphicFramePr>
            <p:xfrm>
              <a:off x="3600000" y="46764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1C711B5-F567-673D-AFE7-5D56475DFF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00000" y="46764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D78D26CD-8F62-0A61-5E5E-549F48B0CC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0210180"/>
                  </p:ext>
                </p:extLst>
              </p:nvPr>
            </p:nvGraphicFramePr>
            <p:xfrm>
              <a:off x="4500000" y="31212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78D26CD-8F62-0A61-5E5E-549F48B0CC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00000" y="31212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4ABFFC78-F213-6CC0-621C-9A0D3C8699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8233641"/>
                  </p:ext>
                </p:extLst>
              </p:nvPr>
            </p:nvGraphicFramePr>
            <p:xfrm>
              <a:off x="900000" y="31212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ABFFC78-F213-6CC0-621C-9A0D3C8699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0000" y="31212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1465065-96CF-7229-7FCA-836A48DC88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2821620"/>
                  </p:ext>
                </p:extLst>
              </p:nvPr>
            </p:nvGraphicFramePr>
            <p:xfrm rot="10800000">
              <a:off x="3600000" y="31212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465065-96CF-7229-7FCA-836A48DC88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 rot="10800000">
                <a:off x="3600000" y="31212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D810A5F3-E411-16F6-5F87-6F37567701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6554638"/>
                  </p:ext>
                </p:extLst>
              </p:nvPr>
            </p:nvGraphicFramePr>
            <p:xfrm rot="10800000">
              <a:off x="1800000" y="31212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10A5F3-E411-16F6-5F87-6F37567701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 rot="10800000">
                <a:off x="1800000" y="31212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78F201C9-6749-0C4E-CC42-065DA8C515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1185568"/>
                  </p:ext>
                </p:extLst>
              </p:nvPr>
            </p:nvGraphicFramePr>
            <p:xfrm rot="10800000">
              <a:off x="2700000" y="46800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8F201C9-6749-0C4E-CC42-065DA8C515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 rot="10800000">
                <a:off x="2700000" y="46800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13</cp:revision>
  <dcterms:created xsi:type="dcterms:W3CDTF">2024-06-01T12:59:37Z</dcterms:created>
  <dcterms:modified xsi:type="dcterms:W3CDTF">2024-12-03T23:34:16Z</dcterms:modified>
</cp:coreProperties>
</file>