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77"/>
  </p:normalViewPr>
  <p:slideViewPr>
    <p:cSldViewPr snapToGrid="0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8784364"/>
                  </p:ext>
                </p:extLst>
              </p:nvPr>
            </p:nvGraphicFramePr>
            <p:xfrm>
              <a:off x="-2294" y="4163081"/>
              <a:ext cx="2397600" cy="2076686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97600" cy="2076686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294" y="4163081"/>
                <a:ext cx="2397600" cy="2076686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1724741"/>
                  </p:ext>
                </p:extLst>
              </p:nvPr>
            </p:nvGraphicFramePr>
            <p:xfrm>
              <a:off x="4797194" y="4163081"/>
              <a:ext cx="2397600" cy="2076686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97600" cy="2076686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7194" y="4163081"/>
                <a:ext cx="2397600" cy="2076686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9721700"/>
                  </p:ext>
                </p:extLst>
              </p:nvPr>
            </p:nvGraphicFramePr>
            <p:xfrm>
              <a:off x="2399594" y="1597"/>
              <a:ext cx="2397600" cy="207668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97600" cy="207668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9594" y="1597"/>
                <a:ext cx="2397600" cy="207668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3A013D21-2EC5-77B1-20C9-F4C644048E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8104209"/>
                  </p:ext>
                </p:extLst>
              </p:nvPr>
            </p:nvGraphicFramePr>
            <p:xfrm>
              <a:off x="2393798" y="4163081"/>
              <a:ext cx="2398191" cy="207719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98191" cy="207719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A013D21-2EC5-77B1-20C9-F4C644048E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3798" y="4163081"/>
                <a:ext cx="2398191" cy="207719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DC35B99-716F-1BF2-AEC0-8B8863C316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9445242"/>
                  </p:ext>
                </p:extLst>
              </p:nvPr>
            </p:nvGraphicFramePr>
            <p:xfrm>
              <a:off x="1208883" y="2080729"/>
              <a:ext cx="2397600" cy="2076687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97600" cy="2076687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C35B99-716F-1BF2-AEC0-8B8863C316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8883" y="2080729"/>
                <a:ext cx="2397600" cy="2076687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093DD6EA-D643-0120-107E-6978AFC119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5167279"/>
                  </p:ext>
                </p:extLst>
              </p:nvPr>
            </p:nvGraphicFramePr>
            <p:xfrm>
              <a:off x="3590305" y="2080729"/>
              <a:ext cx="2397600" cy="2076687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97600" cy="2076687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93DD6EA-D643-0120-107E-6978AFC119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90305" y="2080729"/>
                <a:ext cx="2397600" cy="2076687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10</cp:revision>
  <dcterms:created xsi:type="dcterms:W3CDTF">2024-06-01T12:59:37Z</dcterms:created>
  <dcterms:modified xsi:type="dcterms:W3CDTF">2024-10-22T17:33:25Z</dcterms:modified>
</cp:coreProperties>
</file>