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199313" cy="6235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584"/>
  </p:normalViewPr>
  <p:slideViewPr>
    <p:cSldViewPr snapToGrid="0">
      <p:cViewPr varScale="1">
        <p:scale>
          <a:sx n="114" d="100"/>
          <a:sy n="114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D53D4-01A4-5D4F-BB39-BC1AEB45D1BE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47825" y="1143000"/>
            <a:ext cx="3562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05174-059A-6E47-A89B-BDBC4BD6FF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094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05174-059A-6E47-A89B-BDBC4BD6FF6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30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20519"/>
            <a:ext cx="6119416" cy="217094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275186"/>
            <a:ext cx="5399485" cy="15055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0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31993"/>
            <a:ext cx="1552352" cy="52844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31993"/>
            <a:ext cx="4567064" cy="52844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8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54596"/>
            <a:ext cx="6209407" cy="259387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173013"/>
            <a:ext cx="6209407" cy="136405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2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31995"/>
            <a:ext cx="6209407" cy="12052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28613"/>
            <a:ext cx="3045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77763"/>
            <a:ext cx="3045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28613"/>
            <a:ext cx="3060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77763"/>
            <a:ext cx="3060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6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97827"/>
            <a:ext cx="3644652" cy="4431389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67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97827"/>
            <a:ext cx="3644652" cy="4431389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4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31995"/>
            <a:ext cx="6209407" cy="120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59967"/>
            <a:ext cx="6209407" cy="395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E275-0456-3F4D-B921-9E87CF373D9B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779572"/>
            <a:ext cx="2429768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slide" Target="slide1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36885621"/>
                  </p:ext>
                </p:extLst>
              </p:nvPr>
            </p:nvGraphicFramePr>
            <p:xfrm>
              <a:off x="0" y="4676626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4676626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3986B362-3DF3-A851-D69C-09C01E0784A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91094153"/>
                  </p:ext>
                </p:extLst>
              </p:nvPr>
            </p:nvGraphicFramePr>
            <p:xfrm>
              <a:off x="1800000" y="4676626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3" name="Slide Zoom 2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986B362-3DF3-A851-D69C-09C01E0784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0000" y="4676626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B5055CD9-07F1-B0DD-0648-FA8F9E57C1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6646712"/>
                  </p:ext>
                </p:extLst>
              </p:nvPr>
            </p:nvGraphicFramePr>
            <p:xfrm>
              <a:off x="3600000" y="4676626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4" name="Slide Zoom 2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5055CD9-07F1-B0DD-0648-FA8F9E57C1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0000" y="4676626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5" name="Slide Zoom 24">
                <a:extLst>
                  <a:ext uri="{FF2B5EF4-FFF2-40B4-BE49-F238E27FC236}">
                    <a16:creationId xmlns:a16="http://schemas.microsoft.com/office/drawing/2014/main" id="{28FFB046-5FDC-C9DC-7D8B-A3E779D84C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31018874"/>
                  </p:ext>
                </p:extLst>
              </p:nvPr>
            </p:nvGraphicFramePr>
            <p:xfrm>
              <a:off x="5399313" y="4676626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5" name="Slide Zoom 2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8FFB046-5FDC-C9DC-7D8B-A3E779D84C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99313" y="4676626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8" name="Slide Zoom 27">
                <a:extLst>
                  <a:ext uri="{FF2B5EF4-FFF2-40B4-BE49-F238E27FC236}">
                    <a16:creationId xmlns:a16="http://schemas.microsoft.com/office/drawing/2014/main" id="{E18A940F-B62F-101E-A68E-517A5380F2B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3633186"/>
                  </p:ext>
                </p:extLst>
              </p:nvPr>
            </p:nvGraphicFramePr>
            <p:xfrm>
              <a:off x="899313" y="3117850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8" name="Slide Zoom 2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18A940F-B62F-101E-A68E-517A5380F2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9313" y="3117850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9" name="Slide Zoom 28">
                <a:extLst>
                  <a:ext uri="{FF2B5EF4-FFF2-40B4-BE49-F238E27FC236}">
                    <a16:creationId xmlns:a16="http://schemas.microsoft.com/office/drawing/2014/main" id="{59E82F91-B520-5AA9-E2BE-EBCBF92EBF3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3926597"/>
                  </p:ext>
                </p:extLst>
              </p:nvPr>
            </p:nvGraphicFramePr>
            <p:xfrm>
              <a:off x="2699313" y="3117850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9" name="Slide Zoom 2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9E82F91-B520-5AA9-E2BE-EBCBF92EBF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99313" y="3117850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0" name="Slide Zoom 29">
                <a:extLst>
                  <a:ext uri="{FF2B5EF4-FFF2-40B4-BE49-F238E27FC236}">
                    <a16:creationId xmlns:a16="http://schemas.microsoft.com/office/drawing/2014/main" id="{C126ADCD-EC97-B5F9-6D05-559EA5F6083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48720030"/>
                  </p:ext>
                </p:extLst>
              </p:nvPr>
            </p:nvGraphicFramePr>
            <p:xfrm>
              <a:off x="4499313" y="3117850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0" name="Slide Zoom 2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126ADCD-EC97-B5F9-6D05-559EA5F608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99313" y="3117850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1" name="Slide Zoom 30">
                <a:extLst>
                  <a:ext uri="{FF2B5EF4-FFF2-40B4-BE49-F238E27FC236}">
                    <a16:creationId xmlns:a16="http://schemas.microsoft.com/office/drawing/2014/main" id="{3F137BBC-CA83-F455-1716-CD0CDCA59A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39845655"/>
                  </p:ext>
                </p:extLst>
              </p:nvPr>
            </p:nvGraphicFramePr>
            <p:xfrm>
              <a:off x="1798626" y="1558627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1" name="Slide Zoom 3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F137BBC-CA83-F455-1716-CD0CDCA59A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98626" y="1558627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2" name="Slide Zoom 31">
                <a:extLst>
                  <a:ext uri="{FF2B5EF4-FFF2-40B4-BE49-F238E27FC236}">
                    <a16:creationId xmlns:a16="http://schemas.microsoft.com/office/drawing/2014/main" id="{E6A403D0-99BD-3B93-B9ED-FAF17005225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2463676"/>
                  </p:ext>
                </p:extLst>
              </p:nvPr>
            </p:nvGraphicFramePr>
            <p:xfrm>
              <a:off x="3598626" y="1558627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2" name="Slide Zoom 3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6A403D0-99BD-3B93-B9ED-FAF1700522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98626" y="1558627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3" name="Slide Zoom 32">
                <a:extLst>
                  <a:ext uri="{FF2B5EF4-FFF2-40B4-BE49-F238E27FC236}">
                    <a16:creationId xmlns:a16="http://schemas.microsoft.com/office/drawing/2014/main" id="{000799B6-C0D0-7BA8-4586-9D802FF1B4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42126572"/>
                  </p:ext>
                </p:extLst>
              </p:nvPr>
            </p:nvGraphicFramePr>
            <p:xfrm>
              <a:off x="2697939" y="-596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3" name="Slide Zoom 3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00799B6-C0D0-7BA8-4586-9D802FF1B4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97939" y="-596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98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12</cp:revision>
  <dcterms:created xsi:type="dcterms:W3CDTF">2024-06-01T12:59:37Z</dcterms:created>
  <dcterms:modified xsi:type="dcterms:W3CDTF">2024-11-29T15:54:06Z</dcterms:modified>
</cp:coreProperties>
</file>