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199313" cy="6235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584"/>
  </p:normalViewPr>
  <p:slideViewPr>
    <p:cSldViewPr snapToGrid="0">
      <p:cViewPr varScale="1">
        <p:scale>
          <a:sx n="114" d="100"/>
          <a:sy n="114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D53D4-01A4-5D4F-BB39-BC1AEB45D1BE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47825" y="1143000"/>
            <a:ext cx="3562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05174-059A-6E47-A89B-BDBC4BD6FF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094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05174-059A-6E47-A89B-BDBC4BD6FF6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30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020519"/>
            <a:ext cx="6119416" cy="217094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275186"/>
            <a:ext cx="5399485" cy="15055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50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86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31993"/>
            <a:ext cx="1552352" cy="52844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31993"/>
            <a:ext cx="4567064" cy="52844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4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98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554596"/>
            <a:ext cx="6209407" cy="2593878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173013"/>
            <a:ext cx="6209407" cy="136405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21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31995"/>
            <a:ext cx="6209407" cy="120528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528613"/>
            <a:ext cx="3045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277763"/>
            <a:ext cx="3045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528613"/>
            <a:ext cx="3060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277763"/>
            <a:ext cx="3060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04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16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99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97827"/>
            <a:ext cx="3644652" cy="4431389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67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97827"/>
            <a:ext cx="3644652" cy="4431389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84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31995"/>
            <a:ext cx="6209407" cy="1205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659967"/>
            <a:ext cx="6209407" cy="395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E275-0456-3F4D-B921-9E87CF373D9B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779572"/>
            <a:ext cx="2429768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7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slide" Target="slide1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59715766"/>
                  </p:ext>
                </p:extLst>
              </p:nvPr>
            </p:nvGraphicFramePr>
            <p:xfrm>
              <a:off x="0" y="4988441"/>
              <a:ext cx="1440000" cy="1247259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0000" cy="124725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4988441"/>
                <a:ext cx="1440000" cy="1247259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AC22A737-6D38-7BC3-F659-A2D297C47B4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05227683"/>
                  </p:ext>
                </p:extLst>
              </p:nvPr>
            </p:nvGraphicFramePr>
            <p:xfrm>
              <a:off x="1440000" y="4988440"/>
              <a:ext cx="1440000" cy="1247259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0000" cy="124725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C22A737-6D38-7BC3-F659-A2D297C47B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0000" y="4988440"/>
                <a:ext cx="1440000" cy="1247259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6CE06B1B-95BF-EC1F-18DE-3CCBEE9C01D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07066093"/>
                  </p:ext>
                </p:extLst>
              </p:nvPr>
            </p:nvGraphicFramePr>
            <p:xfrm>
              <a:off x="2879314" y="4988441"/>
              <a:ext cx="1440000" cy="1247259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0000" cy="124725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CE06B1B-95BF-EC1F-18DE-3CCBEE9C01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79314" y="4988441"/>
                <a:ext cx="1440000" cy="1247259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182D9AEA-454D-9995-5530-8DCD2DEEAB8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260550"/>
                  </p:ext>
                </p:extLst>
              </p:nvPr>
            </p:nvGraphicFramePr>
            <p:xfrm>
              <a:off x="4320000" y="4988439"/>
              <a:ext cx="1440000" cy="1247259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0000" cy="124725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82D9AEA-454D-9995-5530-8DCD2DEEAB8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20000" y="4988439"/>
                <a:ext cx="1440000" cy="1247259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33A5F99A-7607-E28B-C334-C87F6F32273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72748490"/>
                  </p:ext>
                </p:extLst>
              </p:nvPr>
            </p:nvGraphicFramePr>
            <p:xfrm>
              <a:off x="5759313" y="4988441"/>
              <a:ext cx="1440000" cy="1247259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0000" cy="124725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3A5F99A-7607-E28B-C334-C87F6F3227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59313" y="4988441"/>
                <a:ext cx="1440000" cy="1247259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27D9EDD6-501C-0748-0C4A-7DAEA0D247B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64115886"/>
                  </p:ext>
                </p:extLst>
              </p:nvPr>
            </p:nvGraphicFramePr>
            <p:xfrm>
              <a:off x="719314" y="3741179"/>
              <a:ext cx="1440000" cy="1247259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0000" cy="124725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Slide Zoom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7D9EDD6-501C-0748-0C4A-7DAEA0D247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9314" y="3741179"/>
                <a:ext cx="1440000" cy="1247259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31A73594-E2F2-4AA4-09B5-52845573E56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78615909"/>
                  </p:ext>
                </p:extLst>
              </p:nvPr>
            </p:nvGraphicFramePr>
            <p:xfrm>
              <a:off x="2159314" y="3741178"/>
              <a:ext cx="1440000" cy="1247259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0000" cy="124725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4" name="Slide Zoom 1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1A73594-E2F2-4AA4-09B5-52845573E5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9314" y="3741178"/>
                <a:ext cx="1440000" cy="1247259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F44AED0E-973B-7C4B-7581-AAD92632F4A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51146836"/>
                  </p:ext>
                </p:extLst>
              </p:nvPr>
            </p:nvGraphicFramePr>
            <p:xfrm>
              <a:off x="3598628" y="3741179"/>
              <a:ext cx="1440000" cy="1247259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0000" cy="124725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5" name="Slide Zoom 1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44AED0E-973B-7C4B-7581-AAD92632F4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98628" y="3741179"/>
                <a:ext cx="1440000" cy="1247259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0CB2CFB7-C353-FB23-C084-DBCE9FB35A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1801297"/>
                  </p:ext>
                </p:extLst>
              </p:nvPr>
            </p:nvGraphicFramePr>
            <p:xfrm>
              <a:off x="5039314" y="3741177"/>
              <a:ext cx="1440000" cy="1247259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0000" cy="124725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6" name="Slide Zoom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CB2CFB7-C353-FB23-C084-DBCE9FB35A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39314" y="3741177"/>
                <a:ext cx="1440000" cy="1247259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B0EE9E38-8810-4ECC-5C9A-B90C51DC83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82054716"/>
                  </p:ext>
                </p:extLst>
              </p:nvPr>
            </p:nvGraphicFramePr>
            <p:xfrm>
              <a:off x="1438628" y="2493913"/>
              <a:ext cx="1440000" cy="1247259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0000" cy="124725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7" name="Slide Zoom 1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0EE9E38-8810-4ECC-5C9A-B90C51DC83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38628" y="2493913"/>
                <a:ext cx="1440000" cy="1247259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4C8A903C-2B86-8829-5B31-562B8C2DD86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80715706"/>
                  </p:ext>
                </p:extLst>
              </p:nvPr>
            </p:nvGraphicFramePr>
            <p:xfrm>
              <a:off x="2878628" y="2493912"/>
              <a:ext cx="1440000" cy="1247259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0000" cy="124725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8" name="Slide Zoom 1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C8A903C-2B86-8829-5B31-562B8C2DD8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78628" y="2493912"/>
                <a:ext cx="1440000" cy="1247259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DF84DB83-8CF5-5C90-55B7-2497793BD3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26714758"/>
                  </p:ext>
                </p:extLst>
              </p:nvPr>
            </p:nvGraphicFramePr>
            <p:xfrm>
              <a:off x="4317942" y="2493913"/>
              <a:ext cx="1440000" cy="1247259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0000" cy="124725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9" name="Slide Zoom 1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F84DB83-8CF5-5C90-55B7-2497793BD3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17942" y="2493913"/>
                <a:ext cx="1440000" cy="1247259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25E5FC69-B245-D6BA-981F-393745E80EC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1808827"/>
                  </p:ext>
                </p:extLst>
              </p:nvPr>
            </p:nvGraphicFramePr>
            <p:xfrm>
              <a:off x="2160000" y="1245600"/>
              <a:ext cx="1440000" cy="1247259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0000" cy="124725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0" name="Slide Zoom 1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5E5FC69-B245-D6BA-981F-393745E80E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60000" y="1245600"/>
                <a:ext cx="1440000" cy="1247259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0074692B-CA96-7AB4-81C0-184FF9EE3A4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59813166"/>
                  </p:ext>
                </p:extLst>
              </p:nvPr>
            </p:nvGraphicFramePr>
            <p:xfrm>
              <a:off x="3600000" y="1246647"/>
              <a:ext cx="1440000" cy="1247259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0000" cy="124725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1" name="Slide Zoom 2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074692B-CA96-7AB4-81C0-184FF9EE3A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00000" y="1246647"/>
                <a:ext cx="1440000" cy="1247259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146BEFB3-6F6C-8F2B-8E55-3BBDD29237E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86884837"/>
                  </p:ext>
                </p:extLst>
              </p:nvPr>
            </p:nvGraphicFramePr>
            <p:xfrm>
              <a:off x="2880000" y="0"/>
              <a:ext cx="1440000" cy="1247259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0000" cy="124725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2" name="Slide Zoom 2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46BEFB3-6F6C-8F2B-8E55-3BBDD29237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80000" y="0"/>
                <a:ext cx="1440000" cy="1247259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98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11</cp:revision>
  <dcterms:created xsi:type="dcterms:W3CDTF">2024-06-01T12:59:37Z</dcterms:created>
  <dcterms:modified xsi:type="dcterms:W3CDTF">2024-11-29T15:51:56Z</dcterms:modified>
</cp:coreProperties>
</file>