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99758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4352"/>
    <a:srgbClr val="8A7856"/>
    <a:srgbClr val="554A35"/>
    <a:srgbClr val="61490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197"/>
  </p:normalViewPr>
  <p:slideViewPr>
    <p:cSldViewPr snapToGrid="0">
      <p:cViewPr varScale="1">
        <p:scale>
          <a:sx n="85" d="100"/>
          <a:sy n="85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632622"/>
            <a:ext cx="7344649" cy="3473074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5239631"/>
            <a:ext cx="6480572" cy="2408520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6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368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531122"/>
            <a:ext cx="1863165" cy="845407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531122"/>
            <a:ext cx="5481484" cy="845407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00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487038"/>
            <a:ext cx="7452658" cy="4149676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6675971"/>
            <a:ext cx="7452658" cy="218221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77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655608"/>
            <a:ext cx="3672324" cy="63295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20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31124"/>
            <a:ext cx="7452658" cy="19282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445469"/>
            <a:ext cx="3655447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643956"/>
            <a:ext cx="3655447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445469"/>
            <a:ext cx="3673450" cy="119848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643956"/>
            <a:ext cx="3673450" cy="53597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868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84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959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436340"/>
            <a:ext cx="4374386" cy="708931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665057"/>
            <a:ext cx="2786871" cy="232769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436340"/>
            <a:ext cx="4374386" cy="708931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992755"/>
            <a:ext cx="2786871" cy="5544449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26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531124"/>
            <a:ext cx="7452658" cy="19282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655608"/>
            <a:ext cx="7452658" cy="632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D14BE-FD11-274C-8F7B-CD742265321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9246137"/>
            <a:ext cx="2916258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9246137"/>
            <a:ext cx="1944172" cy="5311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7E225-42CA-B346-835D-08490EECB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18" Type="http://schemas.openxmlformats.org/officeDocument/2006/relationships/image" Target="../media/image9.png"/><Relationship Id="rId3" Type="http://schemas.openxmlformats.org/officeDocument/2006/relationships/slide" Target="slide1.xml"/><Relationship Id="rId21" Type="http://schemas.openxmlformats.org/officeDocument/2006/relationships/image" Target="../media/image13.png"/><Relationship Id="rId12" Type="http://schemas.openxmlformats.org/officeDocument/2006/relationships/image" Target="../media/image50.png"/><Relationship Id="rId17" Type="http://schemas.openxmlformats.org/officeDocument/2006/relationships/image" Target="../media/image8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.png"/><Relationship Id="rId24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15.png"/><Relationship Id="rId10" Type="http://schemas.openxmlformats.org/officeDocument/2006/relationships/image" Target="../media/image40.png"/><Relationship Id="rId19" Type="http://schemas.openxmlformats.org/officeDocument/2006/relationships/image" Target="../media/image11.png"/><Relationship Id="rId4" Type="http://schemas.openxmlformats.org/officeDocument/2006/relationships/image" Target="../media/image10.png"/><Relationship Id="rId14" Type="http://schemas.openxmlformats.org/officeDocument/2006/relationships/image" Target="../media/image5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5635833"/>
                  </p:ext>
                </p:extLst>
              </p:nvPr>
            </p:nvGraphicFramePr>
            <p:xfrm>
              <a:off x="2880381" y="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D5B927-0805-D954-3D69-38DCC42EE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80381" y="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924195"/>
                  </p:ext>
                </p:extLst>
              </p:nvPr>
            </p:nvGraphicFramePr>
            <p:xfrm>
              <a:off x="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599B4AA-B39D-9D2C-79AA-82343E377E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0233876"/>
                  </p:ext>
                </p:extLst>
              </p:nvPr>
            </p:nvGraphicFramePr>
            <p:xfrm>
              <a:off x="5760000" y="49876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5234879-FA59-C43C-6F13-E1E22C636E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60000" y="49876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8E088420-DF65-B5EC-BC3D-05A9B825E4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6607654"/>
                  </p:ext>
                </p:extLst>
              </p:nvPr>
            </p:nvGraphicFramePr>
            <p:xfrm>
              <a:off x="1440000" y="8316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E088420-DF65-B5EC-BC3D-05A9B825E4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40000" y="8316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8DBCBB3-F575-ECEA-5B70-5523ADC17CC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05580612"/>
                  </p:ext>
                </p:extLst>
              </p:nvPr>
            </p:nvGraphicFramePr>
            <p:xfrm>
              <a:off x="4320000" y="8316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8DBCBB3-F575-ECEA-5B70-5523ADC17C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0000" y="8316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88880112-60F4-8026-69C5-1F7EB21088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8592918"/>
                  </p:ext>
                </p:extLst>
              </p:nvPr>
            </p:nvGraphicFramePr>
            <p:xfrm>
              <a:off x="0" y="33228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8880112-60F4-8026-69C5-1F7EB21088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33228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07315577"/>
                  </p:ext>
                </p:extLst>
              </p:nvPr>
            </p:nvGraphicFramePr>
            <p:xfrm>
              <a:off x="381" y="16632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3A404FE-2494-02C0-A484-FDBE4E3516C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1" y="16632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D77211B-4E49-0F9B-DB8F-4D303C3BF6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2471435"/>
                  </p:ext>
                </p:extLst>
              </p:nvPr>
            </p:nvGraphicFramePr>
            <p:xfrm>
              <a:off x="5760000" y="33228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77211B-4E49-0F9B-DB8F-4D303C3BF6A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60000" y="33228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4818916"/>
                  </p:ext>
                </p:extLst>
              </p:nvPr>
            </p:nvGraphicFramePr>
            <p:xfrm>
              <a:off x="5760381" y="1662935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2B974C8-C0D4-481B-1FBC-214025B5434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60381" y="1662935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2FC59E79-FA09-0C19-8ADC-7CDD31849F2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0254756"/>
                  </p:ext>
                </p:extLst>
              </p:nvPr>
            </p:nvGraphicFramePr>
            <p:xfrm>
              <a:off x="1440000" y="58176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FC59E79-FA09-0C19-8ADC-7CDD31849F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0000" y="58176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6" name="Slide Zoom 15">
                <a:extLst>
                  <a:ext uri="{FF2B5EF4-FFF2-40B4-BE49-F238E27FC236}">
                    <a16:creationId xmlns:a16="http://schemas.microsoft.com/office/drawing/2014/main" id="{69414767-8E52-A556-0BD6-0C8B62B875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5770413"/>
                  </p:ext>
                </p:extLst>
              </p:nvPr>
            </p:nvGraphicFramePr>
            <p:xfrm>
              <a:off x="4320000" y="58176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6" name="Slide Zoom 1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414767-8E52-A556-0BD6-0C8B62B875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20000" y="58176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5946379"/>
                  </p:ext>
                </p:extLst>
              </p:nvPr>
            </p:nvGraphicFramePr>
            <p:xfrm>
              <a:off x="2880381" y="66508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1253351-EAFD-52ED-5A76-51F3029C0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80381" y="66508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97C8D352-B180-7C15-5E45-7FCF5677B8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0207806"/>
                  </p:ext>
                </p:extLst>
              </p:nvPr>
            </p:nvGraphicFramePr>
            <p:xfrm>
              <a:off x="1440000" y="24948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7" name="Slide Zoom 1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C8D352-B180-7C15-5E45-7FCF5677B8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40000" y="24948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53043E56-AC8D-867F-353D-8E5AC775CF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2744791"/>
                  </p:ext>
                </p:extLst>
              </p:nvPr>
            </p:nvGraphicFramePr>
            <p:xfrm>
              <a:off x="4320000" y="24948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043E56-AC8D-867F-353D-8E5AC775CF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20000" y="24948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1C306BF-556F-87C4-FFE8-6234CFD35C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89283703"/>
                  </p:ext>
                </p:extLst>
              </p:nvPr>
            </p:nvGraphicFramePr>
            <p:xfrm>
              <a:off x="2880000" y="498600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Slide Zoom 1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1C306BF-556F-87C4-FFE8-6234CFD35C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80000" y="498600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23867773"/>
                  </p:ext>
                </p:extLst>
              </p:nvPr>
            </p:nvGraphicFramePr>
            <p:xfrm>
              <a:off x="2879619" y="3324460"/>
              <a:ext cx="2880000" cy="3324990"/>
            </p:xfrm>
            <a:graphic>
              <a:graphicData uri="http://schemas.microsoft.com/office/powerpoint/2016/slidezoom">
                <pslz:sldZm>
                  <pslz:sldZmObj sldId="256" cId="2261246777">
                    <pslz:zmPr id="{749C0B47-183F-4944-BD1E-F1A3FB069BBB}" returnToParent="0" transitionDur="1000" showBg="0">
                      <p166:blipFill xmlns:p166="http://schemas.microsoft.com/office/powerpoint/2016/6/main">
                        <a:blip r:embed="rId2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332499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B52D6B-61FC-0DCB-B3CF-4A851F84BF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879619" y="3324460"/>
                <a:ext cx="2880000" cy="332499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0" name="Diamond 19">
            <a:extLst>
              <a:ext uri="{FF2B5EF4-FFF2-40B4-BE49-F238E27FC236}">
                <a16:creationId xmlns:a16="http://schemas.microsoft.com/office/drawing/2014/main" id="{541361F0-D777-6302-C02D-F887CDF0AC82}"/>
              </a:ext>
            </a:extLst>
          </p:cNvPr>
          <p:cNvSpPr/>
          <p:nvPr/>
        </p:nvSpPr>
        <p:spPr>
          <a:xfrm>
            <a:off x="0" y="0"/>
            <a:ext cx="8640763" cy="4985295"/>
          </a:xfrm>
          <a:prstGeom prst="diamond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519B536D-A136-AAE1-C38E-0974E005C934}"/>
              </a:ext>
            </a:extLst>
          </p:cNvPr>
          <p:cNvSpPr/>
          <p:nvPr/>
        </p:nvSpPr>
        <p:spPr>
          <a:xfrm rot="16200000">
            <a:off x="-1566760" y="4089852"/>
            <a:ext cx="7452758" cy="4319237"/>
          </a:xfrm>
          <a:prstGeom prst="parallelogram">
            <a:avLst>
              <a:gd name="adj" fmla="val 56929"/>
            </a:avLst>
          </a:prstGeom>
          <a:solidFill>
            <a:srgbClr val="8A7856">
              <a:alpha val="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2C28F41-8565-93BE-2C22-DEDD6E1FC805}"/>
              </a:ext>
            </a:extLst>
          </p:cNvPr>
          <p:cNvSpPr/>
          <p:nvPr/>
        </p:nvSpPr>
        <p:spPr>
          <a:xfrm rot="5400000" flipH="1">
            <a:off x="2754956" y="4089853"/>
            <a:ext cx="7452758" cy="4319237"/>
          </a:xfrm>
          <a:prstGeom prst="parallelogram">
            <a:avLst>
              <a:gd name="adj" fmla="val 56929"/>
            </a:avLst>
          </a:prstGeom>
          <a:solidFill>
            <a:srgbClr val="394352">
              <a:alpha val="784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2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7</cp:revision>
  <dcterms:created xsi:type="dcterms:W3CDTF">2024-08-23T08:24:54Z</dcterms:created>
  <dcterms:modified xsi:type="dcterms:W3CDTF">2025-03-03T13:41:59Z</dcterms:modified>
</cp:coreProperties>
</file>