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>
        <p:scale>
          <a:sx n="240" d="100"/>
          <a:sy n="240" d="100"/>
        </p:scale>
        <p:origin x="-24" y="-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09/03/2025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6878533"/>
                  </p:ext>
                </p:extLst>
              </p:nvPr>
            </p:nvGraphicFramePr>
            <p:xfrm>
              <a:off x="0" y="0"/>
              <a:ext cx="3240000" cy="324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3197271"/>
                  </p:ext>
                </p:extLst>
              </p:nvPr>
            </p:nvGraphicFramePr>
            <p:xfrm>
              <a:off x="3240000" y="0"/>
              <a:ext cx="3240000" cy="324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0000" y="0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4632889"/>
                  </p:ext>
                </p:extLst>
              </p:nvPr>
            </p:nvGraphicFramePr>
            <p:xfrm>
              <a:off x="0" y="3240000"/>
              <a:ext cx="3240000" cy="324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3240000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1418641"/>
                  </p:ext>
                </p:extLst>
              </p:nvPr>
            </p:nvGraphicFramePr>
            <p:xfrm>
              <a:off x="3240000" y="3240000"/>
              <a:ext cx="3240000" cy="324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0000" y="3240000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0181D29-CC20-DF70-BD5F-C603E39D1330}"/>
              </a:ext>
            </a:extLst>
          </p:cNvPr>
          <p:cNvSpPr/>
          <p:nvPr/>
        </p:nvSpPr>
        <p:spPr>
          <a:xfrm>
            <a:off x="0" y="0"/>
            <a:ext cx="6480175" cy="6480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154011"/>
                  </p:ext>
                </p:extLst>
              </p:nvPr>
            </p:nvGraphicFramePr>
            <p:xfrm>
              <a:off x="1620000" y="0"/>
              <a:ext cx="3240000" cy="324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0000" y="0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3207557"/>
                  </p:ext>
                </p:extLst>
              </p:nvPr>
            </p:nvGraphicFramePr>
            <p:xfrm>
              <a:off x="1620000" y="3240000"/>
              <a:ext cx="3240000" cy="324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0000" y="3240000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2783723"/>
                  </p:ext>
                </p:extLst>
              </p:nvPr>
            </p:nvGraphicFramePr>
            <p:xfrm>
              <a:off x="3240000" y="1620000"/>
              <a:ext cx="3240000" cy="324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40000" y="1620000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005521"/>
                  </p:ext>
                </p:extLst>
              </p:nvPr>
            </p:nvGraphicFramePr>
            <p:xfrm>
              <a:off x="0" y="1620000"/>
              <a:ext cx="3240000" cy="324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240000" cy="324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1620000"/>
                <a:ext cx="3240000" cy="3240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D854BCC-BE8C-DCBB-39A7-3C5A83A79289}"/>
              </a:ext>
            </a:extLst>
          </p:cNvPr>
          <p:cNvSpPr/>
          <p:nvPr/>
        </p:nvSpPr>
        <p:spPr>
          <a:xfrm>
            <a:off x="0" y="0"/>
            <a:ext cx="6480000" cy="6480175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2024-06-01T13:20:17Z</dcterms:created>
  <dcterms:modified xsi:type="dcterms:W3CDTF">2025-03-09T01:56:18Z</dcterms:modified>
</cp:coreProperties>
</file>