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8" d="100"/>
          <a:sy n="118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3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1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9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79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2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1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56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7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8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7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00DC-D36C-0C42-8BFE-A0C93175137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18" Type="http://schemas.openxmlformats.org/officeDocument/2006/relationships/image" Target="../media/image8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0997ED5-D05F-A5A1-8AD6-D00DFEC8E0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98160"/>
                  </p:ext>
                </p:extLst>
              </p:nvPr>
            </p:nvGraphicFramePr>
            <p:xfrm>
              <a:off x="0" y="0"/>
              <a:ext cx="2980800" cy="29808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80800" cy="29808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997ED5-D05F-A5A1-8AD6-D00DFEC8E0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2980800" cy="29808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27833C5-8CC8-E6B0-4941-EBC1BAD304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383894"/>
                  </p:ext>
                </p:extLst>
              </p:nvPr>
            </p:nvGraphicFramePr>
            <p:xfrm>
              <a:off x="4219200" y="0"/>
              <a:ext cx="2980800" cy="29808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80800" cy="29808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27833C5-8CC8-E6B0-4941-EBC1BAD304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19200" y="0"/>
                <a:ext cx="2980800" cy="29808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4BD547D-BD16-2111-6F2C-560BE8CBD0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7435075"/>
                  </p:ext>
                </p:extLst>
              </p:nvPr>
            </p:nvGraphicFramePr>
            <p:xfrm>
              <a:off x="0" y="4219200"/>
              <a:ext cx="2980800" cy="29808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80800" cy="29808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4BD547D-BD16-2111-6F2C-560BE8CBD0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4219200"/>
                <a:ext cx="2980800" cy="29808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379A11D-E53B-9306-19B8-201B0DD133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6214181"/>
                  </p:ext>
                </p:extLst>
              </p:nvPr>
            </p:nvGraphicFramePr>
            <p:xfrm>
              <a:off x="4219200" y="4219200"/>
              <a:ext cx="2980800" cy="29808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80800" cy="29808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79A11D-E53B-9306-19B8-201B0DD133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9200" y="4219200"/>
                <a:ext cx="2980800" cy="29808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1F3F3137-4063-8758-1AC8-9004D260F6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6934886"/>
                  </p:ext>
                </p:extLst>
              </p:nvPr>
            </p:nvGraphicFramePr>
            <p:xfrm>
              <a:off x="2980113" y="-688"/>
              <a:ext cx="1238400" cy="12384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38400" cy="12384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F3F3137-4063-8758-1AC8-9004D260F6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80113" y="-688"/>
                <a:ext cx="1238400" cy="12384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6A3B1EEC-C13E-228B-0B11-0B054512AA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4603040"/>
                  </p:ext>
                </p:extLst>
              </p:nvPr>
            </p:nvGraphicFramePr>
            <p:xfrm>
              <a:off x="0" y="2980456"/>
              <a:ext cx="1238400" cy="12384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38400" cy="12384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A3B1EEC-C13E-228B-0B11-0B054512AA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2980456"/>
                <a:ext cx="1238400" cy="12384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CA1956DB-0E13-1797-BF32-9B98CF309B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3946661"/>
                  </p:ext>
                </p:extLst>
              </p:nvPr>
            </p:nvGraphicFramePr>
            <p:xfrm>
              <a:off x="2980113" y="5960913"/>
              <a:ext cx="1238400" cy="12384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38400" cy="12384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A1956DB-0E13-1797-BF32-9B98CF309B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80113" y="5960913"/>
                <a:ext cx="1238400" cy="12384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A698C66D-9240-D098-5046-027671FBF3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9742516"/>
                  </p:ext>
                </p:extLst>
              </p:nvPr>
            </p:nvGraphicFramePr>
            <p:xfrm>
              <a:off x="5960913" y="2980456"/>
              <a:ext cx="1238400" cy="12384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38400" cy="12384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98C66D-9240-D098-5046-027671FBF3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60913" y="2980456"/>
                <a:ext cx="1238400" cy="12384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2E080F-D0E2-7C92-0718-697A23AB767B}"/>
              </a:ext>
            </a:extLst>
          </p:cNvPr>
          <p:cNvSpPr/>
          <p:nvPr/>
        </p:nvSpPr>
        <p:spPr>
          <a:xfrm>
            <a:off x="0" y="0"/>
            <a:ext cx="7199313" cy="7199313"/>
          </a:xfrm>
          <a:prstGeom prst="rect">
            <a:avLst/>
          </a:prstGeom>
          <a:solidFill>
            <a:schemeClr val="accent2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A2B98-68E5-74A3-DD73-FF2E5F828223}"/>
              </a:ext>
            </a:extLst>
          </p:cNvPr>
          <p:cNvSpPr/>
          <p:nvPr/>
        </p:nvSpPr>
        <p:spPr>
          <a:xfrm>
            <a:off x="2980113" y="-5234"/>
            <a:ext cx="1238400" cy="1238400"/>
          </a:xfrm>
          <a:prstGeom prst="rect">
            <a:avLst/>
          </a:prstGeom>
          <a:solidFill>
            <a:schemeClr val="accent2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342389-D869-867F-5629-F615CC178C42}"/>
              </a:ext>
            </a:extLst>
          </p:cNvPr>
          <p:cNvSpPr/>
          <p:nvPr/>
        </p:nvSpPr>
        <p:spPr>
          <a:xfrm>
            <a:off x="5960913" y="2978183"/>
            <a:ext cx="1238400" cy="1238400"/>
          </a:xfrm>
          <a:prstGeom prst="rect">
            <a:avLst/>
          </a:prstGeom>
          <a:solidFill>
            <a:schemeClr val="accent2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ED1BE-17C0-650A-7950-D22EDCEAE29D}"/>
              </a:ext>
            </a:extLst>
          </p:cNvPr>
          <p:cNvSpPr/>
          <p:nvPr/>
        </p:nvSpPr>
        <p:spPr>
          <a:xfrm>
            <a:off x="2980113" y="5965459"/>
            <a:ext cx="1238400" cy="1238400"/>
          </a:xfrm>
          <a:prstGeom prst="rect">
            <a:avLst/>
          </a:prstGeom>
          <a:solidFill>
            <a:schemeClr val="accent2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E47C3-8FD0-7349-63C7-CDFD94380722}"/>
              </a:ext>
            </a:extLst>
          </p:cNvPr>
          <p:cNvSpPr/>
          <p:nvPr/>
        </p:nvSpPr>
        <p:spPr>
          <a:xfrm>
            <a:off x="0" y="2975910"/>
            <a:ext cx="1238400" cy="1238400"/>
          </a:xfrm>
          <a:prstGeom prst="rect">
            <a:avLst/>
          </a:prstGeom>
          <a:solidFill>
            <a:schemeClr val="accent2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2024-08-27T07:42:34Z</dcterms:created>
  <dcterms:modified xsi:type="dcterms:W3CDTF">2024-08-27T12:23:54Z</dcterms:modified>
</cp:coreProperties>
</file>