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04" d="100"/>
          <a:sy n="104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D243B7-B7EB-D23E-DF9A-7E76070D2D13}"/>
              </a:ext>
            </a:extLst>
          </p:cNvPr>
          <p:cNvSpPr/>
          <p:nvPr/>
        </p:nvSpPr>
        <p:spPr>
          <a:xfrm>
            <a:off x="0" y="0"/>
            <a:ext cx="6480175" cy="6483600"/>
          </a:xfrm>
          <a:prstGeom prst="ellipse">
            <a:avLst/>
          </a:prstGeom>
          <a:solidFill>
            <a:schemeClr val="accent6">
              <a:lumMod val="7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0831793"/>
                  </p:ext>
                </p:extLst>
              </p:nvPr>
            </p:nvGraphicFramePr>
            <p:xfrm>
              <a:off x="0" y="4319738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319738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3175259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4237560"/>
                  </p:ext>
                </p:extLst>
              </p:nvPr>
            </p:nvGraphicFramePr>
            <p:xfrm>
              <a:off x="4320175" y="4319738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4319738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2510316"/>
                  </p:ext>
                </p:extLst>
              </p:nvPr>
            </p:nvGraphicFramePr>
            <p:xfrm>
              <a:off x="2159913" y="2159913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9913" y="2159913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597110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2024-06-01T13:20:17Z</dcterms:created>
  <dcterms:modified xsi:type="dcterms:W3CDTF">2024-08-29T16:10:58Z</dcterms:modified>
</cp:coreProperties>
</file>