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92003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85" d="100"/>
          <a:sy n="85" d="100"/>
        </p:scale>
        <p:origin x="2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03" y="1296173"/>
            <a:ext cx="6732032" cy="2757347"/>
          </a:xfrm>
        </p:spPr>
        <p:txBody>
          <a:bodyPr anchor="b"/>
          <a:lstStyle>
            <a:lvl1pPr algn="ctr">
              <a:defRPr sz="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005" y="4159854"/>
            <a:ext cx="5940029" cy="1912175"/>
          </a:xfrm>
        </p:spPr>
        <p:txBody>
          <a:bodyPr/>
          <a:lstStyle>
            <a:lvl1pPr marL="0" indent="0" algn="ctr">
              <a:buNone/>
              <a:defRPr sz="2079"/>
            </a:lvl1pPr>
            <a:lvl2pPr marL="395981" indent="0" algn="ctr">
              <a:buNone/>
              <a:defRPr sz="1732"/>
            </a:lvl2pPr>
            <a:lvl3pPr marL="791962" indent="0" algn="ctr">
              <a:buNone/>
              <a:defRPr sz="1559"/>
            </a:lvl3pPr>
            <a:lvl4pPr marL="1187943" indent="0" algn="ctr">
              <a:buNone/>
              <a:defRPr sz="1386"/>
            </a:lvl4pPr>
            <a:lvl5pPr marL="1583924" indent="0" algn="ctr">
              <a:buNone/>
              <a:defRPr sz="1386"/>
            </a:lvl5pPr>
            <a:lvl6pPr marL="1979905" indent="0" algn="ctr">
              <a:buNone/>
              <a:defRPr sz="1386"/>
            </a:lvl6pPr>
            <a:lvl7pPr marL="2375886" indent="0" algn="ctr">
              <a:buNone/>
              <a:defRPr sz="1386"/>
            </a:lvl7pPr>
            <a:lvl8pPr marL="2771866" indent="0" algn="ctr">
              <a:buNone/>
              <a:defRPr sz="1386"/>
            </a:lvl8pPr>
            <a:lvl9pPr marL="3167847" indent="0" algn="ctr">
              <a:buNone/>
              <a:defRPr sz="138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66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67778" y="421669"/>
            <a:ext cx="1707758" cy="671186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4503" y="421669"/>
            <a:ext cx="5024274" cy="671186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16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74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78" y="1974512"/>
            <a:ext cx="6831033" cy="3294515"/>
          </a:xfrm>
        </p:spPr>
        <p:txBody>
          <a:bodyPr anchor="b"/>
          <a:lstStyle>
            <a:lvl1pPr>
              <a:defRPr sz="5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78" y="5300194"/>
            <a:ext cx="6831033" cy="1732508"/>
          </a:xfrm>
        </p:spPr>
        <p:txBody>
          <a:bodyPr/>
          <a:lstStyle>
            <a:lvl1pPr marL="0" indent="0">
              <a:buNone/>
              <a:defRPr sz="2079">
                <a:solidFill>
                  <a:schemeClr val="tx1"/>
                </a:solidFill>
              </a:defRPr>
            </a:lvl1pPr>
            <a:lvl2pPr marL="395981" indent="0">
              <a:buNone/>
              <a:defRPr sz="1732">
                <a:solidFill>
                  <a:schemeClr val="tx1">
                    <a:tint val="75000"/>
                  </a:schemeClr>
                </a:solidFill>
              </a:defRPr>
            </a:lvl2pPr>
            <a:lvl3pPr marL="79196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3pPr>
            <a:lvl4pPr marL="1187943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4pPr>
            <a:lvl5pPr marL="1583924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5pPr>
            <a:lvl6pPr marL="1979905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6pPr>
            <a:lvl7pPr marL="237588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7pPr>
            <a:lvl8pPr marL="2771866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8pPr>
            <a:lvl9pPr marL="3167847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4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4503" y="2108344"/>
            <a:ext cx="336601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9519" y="2108344"/>
            <a:ext cx="3366016" cy="50251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19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421671"/>
            <a:ext cx="6831033" cy="153084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5535" y="1941510"/>
            <a:ext cx="3350547" cy="95150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5535" y="2893014"/>
            <a:ext cx="3350547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9520" y="1941510"/>
            <a:ext cx="3367048" cy="951504"/>
          </a:xfrm>
        </p:spPr>
        <p:txBody>
          <a:bodyPr anchor="b"/>
          <a:lstStyle>
            <a:lvl1pPr marL="0" indent="0">
              <a:buNone/>
              <a:defRPr sz="2079" b="1"/>
            </a:lvl1pPr>
            <a:lvl2pPr marL="395981" indent="0">
              <a:buNone/>
              <a:defRPr sz="1732" b="1"/>
            </a:lvl2pPr>
            <a:lvl3pPr marL="791962" indent="0">
              <a:buNone/>
              <a:defRPr sz="1559" b="1"/>
            </a:lvl3pPr>
            <a:lvl4pPr marL="1187943" indent="0">
              <a:buNone/>
              <a:defRPr sz="1386" b="1"/>
            </a:lvl4pPr>
            <a:lvl5pPr marL="1583924" indent="0">
              <a:buNone/>
              <a:defRPr sz="1386" b="1"/>
            </a:lvl5pPr>
            <a:lvl6pPr marL="1979905" indent="0">
              <a:buNone/>
              <a:defRPr sz="1386" b="1"/>
            </a:lvl6pPr>
            <a:lvl7pPr marL="2375886" indent="0">
              <a:buNone/>
              <a:defRPr sz="1386" b="1"/>
            </a:lvl7pPr>
            <a:lvl8pPr marL="2771866" indent="0">
              <a:buNone/>
              <a:defRPr sz="1386" b="1"/>
            </a:lvl8pPr>
            <a:lvl9pPr marL="3167847" indent="0">
              <a:buNone/>
              <a:defRPr sz="138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9520" y="2893014"/>
            <a:ext cx="3367048" cy="42551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30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3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28002"/>
            <a:ext cx="2554418" cy="184800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7048" y="1140341"/>
            <a:ext cx="4009519" cy="5628360"/>
          </a:xfrm>
        </p:spPr>
        <p:txBody>
          <a:bodyPr/>
          <a:lstStyle>
            <a:lvl1pPr>
              <a:defRPr sz="2772"/>
            </a:lvl1pPr>
            <a:lvl2pPr>
              <a:defRPr sz="2425"/>
            </a:lvl2pPr>
            <a:lvl3pPr>
              <a:defRPr sz="2079"/>
            </a:lvl3pPr>
            <a:lvl4pPr>
              <a:defRPr sz="1732"/>
            </a:lvl4pPr>
            <a:lvl5pPr>
              <a:defRPr sz="1732"/>
            </a:lvl5pPr>
            <a:lvl6pPr>
              <a:defRPr sz="1732"/>
            </a:lvl6pPr>
            <a:lvl7pPr>
              <a:defRPr sz="1732"/>
            </a:lvl7pPr>
            <a:lvl8pPr>
              <a:defRPr sz="1732"/>
            </a:lvl8pPr>
            <a:lvl9pPr>
              <a:defRPr sz="173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376011"/>
            <a:ext cx="2554418" cy="440185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662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534" y="528002"/>
            <a:ext cx="2554418" cy="1848009"/>
          </a:xfrm>
        </p:spPr>
        <p:txBody>
          <a:bodyPr anchor="b"/>
          <a:lstStyle>
            <a:lvl1pPr>
              <a:defRPr sz="277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67048" y="1140341"/>
            <a:ext cx="4009519" cy="5628360"/>
          </a:xfrm>
        </p:spPr>
        <p:txBody>
          <a:bodyPr anchor="t"/>
          <a:lstStyle>
            <a:lvl1pPr marL="0" indent="0">
              <a:buNone/>
              <a:defRPr sz="2772"/>
            </a:lvl1pPr>
            <a:lvl2pPr marL="395981" indent="0">
              <a:buNone/>
              <a:defRPr sz="2425"/>
            </a:lvl2pPr>
            <a:lvl3pPr marL="791962" indent="0">
              <a:buNone/>
              <a:defRPr sz="2079"/>
            </a:lvl3pPr>
            <a:lvl4pPr marL="1187943" indent="0">
              <a:buNone/>
              <a:defRPr sz="1732"/>
            </a:lvl4pPr>
            <a:lvl5pPr marL="1583924" indent="0">
              <a:buNone/>
              <a:defRPr sz="1732"/>
            </a:lvl5pPr>
            <a:lvl6pPr marL="1979905" indent="0">
              <a:buNone/>
              <a:defRPr sz="1732"/>
            </a:lvl6pPr>
            <a:lvl7pPr marL="2375886" indent="0">
              <a:buNone/>
              <a:defRPr sz="1732"/>
            </a:lvl7pPr>
            <a:lvl8pPr marL="2771866" indent="0">
              <a:buNone/>
              <a:defRPr sz="1732"/>
            </a:lvl8pPr>
            <a:lvl9pPr marL="3167847" indent="0">
              <a:buNone/>
              <a:defRPr sz="173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5534" y="2376011"/>
            <a:ext cx="2554418" cy="4401855"/>
          </a:xfrm>
        </p:spPr>
        <p:txBody>
          <a:bodyPr/>
          <a:lstStyle>
            <a:lvl1pPr marL="0" indent="0">
              <a:buNone/>
              <a:defRPr sz="1386"/>
            </a:lvl1pPr>
            <a:lvl2pPr marL="395981" indent="0">
              <a:buNone/>
              <a:defRPr sz="1213"/>
            </a:lvl2pPr>
            <a:lvl3pPr marL="791962" indent="0">
              <a:buNone/>
              <a:defRPr sz="1039"/>
            </a:lvl3pPr>
            <a:lvl4pPr marL="1187943" indent="0">
              <a:buNone/>
              <a:defRPr sz="866"/>
            </a:lvl4pPr>
            <a:lvl5pPr marL="1583924" indent="0">
              <a:buNone/>
              <a:defRPr sz="866"/>
            </a:lvl5pPr>
            <a:lvl6pPr marL="1979905" indent="0">
              <a:buNone/>
              <a:defRPr sz="866"/>
            </a:lvl6pPr>
            <a:lvl7pPr marL="2375886" indent="0">
              <a:buNone/>
              <a:defRPr sz="866"/>
            </a:lvl7pPr>
            <a:lvl8pPr marL="2771866" indent="0">
              <a:buNone/>
              <a:defRPr sz="866"/>
            </a:lvl8pPr>
            <a:lvl9pPr marL="3167847" indent="0">
              <a:buNone/>
              <a:defRPr sz="86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12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4503" y="421671"/>
            <a:ext cx="6831033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4503" y="2108344"/>
            <a:ext cx="6831033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4502" y="7340703"/>
            <a:ext cx="178200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00DC-D36C-0C42-8BFE-A0C931751379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3513" y="7340703"/>
            <a:ext cx="267301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93527" y="7340703"/>
            <a:ext cx="1782009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9B6FE-A97D-D041-B7B1-12DD27E96D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47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1962" rtl="0" eaLnBrk="1" latinLnBrk="0" hangingPunct="1">
        <a:lnSpc>
          <a:spcPct val="90000"/>
        </a:lnSpc>
        <a:spcBef>
          <a:spcPct val="0"/>
        </a:spcBef>
        <a:buNone/>
        <a:defRPr sz="38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990" indent="-197990" algn="l" defTabSz="791962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2425" kern="1200">
          <a:solidFill>
            <a:schemeClr val="tx1"/>
          </a:solidFill>
          <a:latin typeface="+mn-lt"/>
          <a:ea typeface="+mn-ea"/>
          <a:cs typeface="+mn-cs"/>
        </a:defRPr>
      </a:lvl1pPr>
      <a:lvl2pPr marL="593971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989952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2" kern="1200">
          <a:solidFill>
            <a:schemeClr val="tx1"/>
          </a:solidFill>
          <a:latin typeface="+mn-lt"/>
          <a:ea typeface="+mn-ea"/>
          <a:cs typeface="+mn-cs"/>
        </a:defRPr>
      </a:lvl3pPr>
      <a:lvl4pPr marL="1385933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781914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2177895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573876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969857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365838" indent="-197990" algn="l" defTabSz="791962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1pPr>
      <a:lvl2pPr marL="395981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2pPr>
      <a:lvl3pPr marL="791962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187943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4pPr>
      <a:lvl5pPr marL="1583924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5pPr>
      <a:lvl6pPr marL="1979905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6pPr>
      <a:lvl7pPr marL="237588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7pPr>
      <a:lvl8pPr marL="2771866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8pPr>
      <a:lvl9pPr marL="3167847" algn="l" defTabSz="791962" rtl="0" eaLnBrk="1" latinLnBrk="0" hangingPunct="1">
        <a:defRPr sz="1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0997ED5-D05F-A5A1-8AD6-D00DFEC8E0E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65777682"/>
                  </p:ext>
                </p:extLst>
              </p:nvPr>
            </p:nvGraphicFramePr>
            <p:xfrm>
              <a:off x="0" y="0"/>
              <a:ext cx="3096000" cy="3096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96000" cy="3096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997ED5-D05F-A5A1-8AD6-D00DFEC8E0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3096000" cy="3096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27833C5-8CC8-E6B0-4941-EBC1BAD304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8097388"/>
                  </p:ext>
                </p:extLst>
              </p:nvPr>
            </p:nvGraphicFramePr>
            <p:xfrm>
              <a:off x="4824000" y="0"/>
              <a:ext cx="3096000" cy="3096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96000" cy="3096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27833C5-8CC8-E6B0-4941-EBC1BAD304C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4000" y="0"/>
                <a:ext cx="3096000" cy="3096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4BD547D-BD16-2111-6F2C-560BE8CBD0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5564503"/>
                  </p:ext>
                </p:extLst>
              </p:nvPr>
            </p:nvGraphicFramePr>
            <p:xfrm>
              <a:off x="0" y="4824000"/>
              <a:ext cx="3096000" cy="3096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96000" cy="3096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4BD547D-BD16-2111-6F2C-560BE8CBD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4824000"/>
                <a:ext cx="3096000" cy="3096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379A11D-E53B-9306-19B8-201B0DD133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42892081"/>
                  </p:ext>
                </p:extLst>
              </p:nvPr>
            </p:nvGraphicFramePr>
            <p:xfrm>
              <a:off x="4824000" y="4824000"/>
              <a:ext cx="3096000" cy="3096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96000" cy="3096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79A11D-E53B-9306-19B8-201B0DD13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24000" y="4824000"/>
                <a:ext cx="3096000" cy="3096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E90DCB31-FF74-BABB-276C-D8198311C70F}"/>
              </a:ext>
            </a:extLst>
          </p:cNvPr>
          <p:cNvSpPr/>
          <p:nvPr/>
        </p:nvSpPr>
        <p:spPr>
          <a:xfrm>
            <a:off x="3096019" y="0"/>
            <a:ext cx="324000" cy="1080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BC593C-D511-49C0-8EB0-847C8FE61895}"/>
              </a:ext>
            </a:extLst>
          </p:cNvPr>
          <p:cNvSpPr/>
          <p:nvPr/>
        </p:nvSpPr>
        <p:spPr>
          <a:xfrm>
            <a:off x="3096019" y="6840038"/>
            <a:ext cx="324000" cy="1080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3E1E-851A-2D42-973B-81E0A1BAF276}"/>
              </a:ext>
            </a:extLst>
          </p:cNvPr>
          <p:cNvSpPr/>
          <p:nvPr/>
        </p:nvSpPr>
        <p:spPr>
          <a:xfrm>
            <a:off x="0" y="3096000"/>
            <a:ext cx="1080000" cy="32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FFC5E-D0CA-AC2C-B80E-D29A466E28F8}"/>
              </a:ext>
            </a:extLst>
          </p:cNvPr>
          <p:cNvSpPr/>
          <p:nvPr/>
        </p:nvSpPr>
        <p:spPr>
          <a:xfrm>
            <a:off x="6840000" y="3096000"/>
            <a:ext cx="1080000" cy="32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1BB5CB-79B9-94B5-B5B2-3E7582A49C5C}"/>
              </a:ext>
            </a:extLst>
          </p:cNvPr>
          <p:cNvSpPr/>
          <p:nvPr/>
        </p:nvSpPr>
        <p:spPr>
          <a:xfrm>
            <a:off x="4499981" y="0"/>
            <a:ext cx="324000" cy="1080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03B8A0-D71B-9AEA-613B-A7BDEBAFFE10}"/>
              </a:ext>
            </a:extLst>
          </p:cNvPr>
          <p:cNvSpPr/>
          <p:nvPr/>
        </p:nvSpPr>
        <p:spPr>
          <a:xfrm>
            <a:off x="4499981" y="6840000"/>
            <a:ext cx="324000" cy="1080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8ADA2F-115C-D067-C11F-F3514A59FE80}"/>
              </a:ext>
            </a:extLst>
          </p:cNvPr>
          <p:cNvSpPr/>
          <p:nvPr/>
        </p:nvSpPr>
        <p:spPr>
          <a:xfrm>
            <a:off x="6840038" y="4500000"/>
            <a:ext cx="1080000" cy="32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8A49972-25DA-6FE4-C346-060C4E2F067A}"/>
              </a:ext>
            </a:extLst>
          </p:cNvPr>
          <p:cNvSpPr/>
          <p:nvPr/>
        </p:nvSpPr>
        <p:spPr>
          <a:xfrm>
            <a:off x="0" y="4499962"/>
            <a:ext cx="1080000" cy="3240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0" name="Slide Zoom 29">
                <a:extLst>
                  <a:ext uri="{FF2B5EF4-FFF2-40B4-BE49-F238E27FC236}">
                    <a16:creationId xmlns:a16="http://schemas.microsoft.com/office/drawing/2014/main" id="{151FC750-A7DD-0A0C-5579-461E665E6F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42719260"/>
                  </p:ext>
                </p:extLst>
              </p:nvPr>
            </p:nvGraphicFramePr>
            <p:xfrm>
              <a:off x="3420000" y="0"/>
              <a:ext cx="1080000" cy="1080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0" name="Slide Zoom 2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1FC750-A7DD-0A0C-5579-461E665E6F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0000" y="0"/>
                <a:ext cx="1080000" cy="108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359D6BD7-D0A8-31CD-3748-B3C0CD3963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4851855"/>
                  </p:ext>
                </p:extLst>
              </p:nvPr>
            </p:nvGraphicFramePr>
            <p:xfrm>
              <a:off x="0" y="3419981"/>
              <a:ext cx="1080000" cy="1080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59D6BD7-D0A8-31CD-3748-B3C0CD39631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0" y="3419981"/>
                <a:ext cx="1080000" cy="108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2" name="Slide Zoom 31">
                <a:extLst>
                  <a:ext uri="{FF2B5EF4-FFF2-40B4-BE49-F238E27FC236}">
                    <a16:creationId xmlns:a16="http://schemas.microsoft.com/office/drawing/2014/main" id="{BD54B99B-7F5B-046A-85D8-80B81A30F1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8026059"/>
                  </p:ext>
                </p:extLst>
              </p:nvPr>
            </p:nvGraphicFramePr>
            <p:xfrm>
              <a:off x="3419943" y="6840000"/>
              <a:ext cx="1080000" cy="1080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2" name="Slide Zoom 3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D54B99B-7F5B-046A-85D8-80B81A30F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19943" y="6840000"/>
                <a:ext cx="1080000" cy="108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3CC70559-18F6-72F0-4F61-3F78551D66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36116238"/>
                  </p:ext>
                </p:extLst>
              </p:nvPr>
            </p:nvGraphicFramePr>
            <p:xfrm>
              <a:off x="6840038" y="3419981"/>
              <a:ext cx="1080000" cy="1080000"/>
            </p:xfrm>
            <a:graphic>
              <a:graphicData uri="http://schemas.microsoft.com/office/powerpoint/2016/slidezoom">
                <pslz:sldZm>
                  <pslz:sldZmObj sldId="256" cId="365226271">
                    <pslz:zmPr id="{EEA40D66-B6D6-5847-9C90-087639D2007B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80000" cy="10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CC70559-18F6-72F0-4F61-3F78551D66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40038" y="3419981"/>
                <a:ext cx="1080000" cy="108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D83C660A-3705-638E-2297-9FE469CCF009}"/>
              </a:ext>
            </a:extLst>
          </p:cNvPr>
          <p:cNvSpPr/>
          <p:nvPr/>
        </p:nvSpPr>
        <p:spPr>
          <a:xfrm>
            <a:off x="0" y="0"/>
            <a:ext cx="7920000" cy="79200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2024-08-27T07:42:34Z</dcterms:created>
  <dcterms:modified xsi:type="dcterms:W3CDTF">2024-08-29T16:15:51Z</dcterms:modified>
</cp:coreProperties>
</file>