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98" d="100"/>
          <a:sy n="98" d="100"/>
        </p:scale>
        <p:origin x="2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36AA-5D0D-714C-BAD6-25132BEB7E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26ED-115C-1D40-8491-FC87B8AED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923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36AA-5D0D-714C-BAD6-25132BEB7E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26ED-115C-1D40-8491-FC87B8AED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371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36AA-5D0D-714C-BAD6-25132BEB7E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26ED-115C-1D40-8491-FC87B8AED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653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36AA-5D0D-714C-BAD6-25132BEB7E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26ED-115C-1D40-8491-FC87B8AED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953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36AA-5D0D-714C-BAD6-25132BEB7E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26ED-115C-1D40-8491-FC87B8AED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45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36AA-5D0D-714C-BAD6-25132BEB7E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26ED-115C-1D40-8491-FC87B8AED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187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36AA-5D0D-714C-BAD6-25132BEB7E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26ED-115C-1D40-8491-FC87B8AED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462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36AA-5D0D-714C-BAD6-25132BEB7E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26ED-115C-1D40-8491-FC87B8AED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099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36AA-5D0D-714C-BAD6-25132BEB7E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26ED-115C-1D40-8491-FC87B8AED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84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36AA-5D0D-714C-BAD6-25132BEB7E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26ED-115C-1D40-8491-FC87B8AED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84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136AA-5D0D-714C-BAD6-25132BEB7E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526ED-115C-1D40-8491-FC87B8AED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2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136AA-5D0D-714C-BAD6-25132BEB7EF2}" type="datetimeFigureOut">
              <a:rPr lang="en-GB" smtClean="0"/>
              <a:t>29/08/2024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526ED-115C-1D40-8491-FC87B8AEDD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42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F34A0E90-9020-0A2C-91A8-53B3F6FD66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32649462"/>
                  </p:ext>
                </p:extLst>
              </p:nvPr>
            </p:nvGraphicFramePr>
            <p:xfrm>
              <a:off x="2879237" y="2880000"/>
              <a:ext cx="2880000" cy="2880000"/>
            </p:xfrm>
            <a:graphic>
              <a:graphicData uri="http://schemas.microsoft.com/office/powerpoint/2016/slidezoom">
                <pslz:sldZm>
                  <pslz:sldZmObj sldId="256" cId="1720309877">
                    <pslz:zmPr id="{534210EE-6793-4D49-A34E-3C72EA694643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34A0E90-9020-0A2C-91A8-53B3F6FD66C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9237" y="2880000"/>
                <a:ext cx="2880000" cy="2880000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ED55F55-7407-58E0-274C-FCDE5FCC850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64128160"/>
                  </p:ext>
                </p:extLst>
              </p:nvPr>
            </p:nvGraphicFramePr>
            <p:xfrm>
              <a:off x="-763" y="2880000"/>
              <a:ext cx="2880000" cy="2880000"/>
            </p:xfrm>
            <a:graphic>
              <a:graphicData uri="http://schemas.microsoft.com/office/powerpoint/2016/slidezoom">
                <pslz:sldZm>
                  <pslz:sldZmObj sldId="256" cId="1720309877">
                    <pslz:zmPr id="{534210EE-6793-4D49-A34E-3C72EA694643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ED55F55-7407-58E0-274C-FCDE5FCC850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763" y="2880000"/>
                <a:ext cx="2880000" cy="288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3ABE970F-453C-E623-BC48-6CBA8FB7FA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96130505"/>
                  </p:ext>
                </p:extLst>
              </p:nvPr>
            </p:nvGraphicFramePr>
            <p:xfrm>
              <a:off x="5760763" y="2880000"/>
              <a:ext cx="2880000" cy="2880000"/>
            </p:xfrm>
            <a:graphic>
              <a:graphicData uri="http://schemas.microsoft.com/office/powerpoint/2016/slidezoom">
                <pslz:sldZm>
                  <pslz:sldZmObj sldId="256" cId="1720309877">
                    <pslz:zmPr id="{534210EE-6793-4D49-A34E-3C72EA694643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ABE970F-453C-E623-BC48-6CBA8FB7FA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60763" y="2880000"/>
                <a:ext cx="2880000" cy="288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A7F2DDBE-E604-B2E6-5CEB-499826F5FA7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6459953"/>
                  </p:ext>
                </p:extLst>
              </p:nvPr>
            </p:nvGraphicFramePr>
            <p:xfrm>
              <a:off x="2880000" y="0"/>
              <a:ext cx="2880000" cy="2880000"/>
            </p:xfrm>
            <a:graphic>
              <a:graphicData uri="http://schemas.microsoft.com/office/powerpoint/2016/slidezoom">
                <pslz:sldZm>
                  <pslz:sldZmObj sldId="256" cId="1720309877">
                    <pslz:zmPr id="{534210EE-6793-4D49-A34E-3C72EA694643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7F2DDBE-E604-B2E6-5CEB-499826F5FA7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80000" y="0"/>
                <a:ext cx="2880000" cy="288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9" name="Slide Zoom 8">
                <a:extLst>
                  <a:ext uri="{FF2B5EF4-FFF2-40B4-BE49-F238E27FC236}">
                    <a16:creationId xmlns:a16="http://schemas.microsoft.com/office/drawing/2014/main" id="{0461D4CF-254C-D117-CF17-50D2FFE9ED3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09114176"/>
                  </p:ext>
                </p:extLst>
              </p:nvPr>
            </p:nvGraphicFramePr>
            <p:xfrm>
              <a:off x="2880000" y="5760000"/>
              <a:ext cx="2880000" cy="2880000"/>
            </p:xfrm>
            <a:graphic>
              <a:graphicData uri="http://schemas.microsoft.com/office/powerpoint/2016/slidezoom">
                <pslz:sldZm>
                  <pslz:sldZmObj sldId="256" cId="1720309877">
                    <pslz:zmPr id="{534210EE-6793-4D49-A34E-3C72EA694643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9" name="Slide Zoom 8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461D4CF-254C-D117-CF17-50D2FFE9ED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80000" y="5760000"/>
                <a:ext cx="2880000" cy="288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90CBA2ED-DC52-01DD-973B-9B4757E6E989}"/>
              </a:ext>
            </a:extLst>
          </p:cNvPr>
          <p:cNvSpPr/>
          <p:nvPr/>
        </p:nvSpPr>
        <p:spPr>
          <a:xfrm>
            <a:off x="0" y="0"/>
            <a:ext cx="8640763" cy="8640763"/>
          </a:xfrm>
          <a:prstGeom prst="ellipse">
            <a:avLst/>
          </a:prstGeom>
          <a:gradFill flip="none" rotWithShape="1">
            <a:gsLst>
              <a:gs pos="80000">
                <a:schemeClr val="accent4">
                  <a:lumMod val="75000"/>
                  <a:alpha val="10000"/>
                </a:schemeClr>
              </a:gs>
              <a:gs pos="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309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</cp:revision>
  <dcterms:created xsi:type="dcterms:W3CDTF">2024-08-27T09:15:28Z</dcterms:created>
  <dcterms:modified xsi:type="dcterms:W3CDTF">2024-08-29T15:54:49Z</dcterms:modified>
</cp:coreProperties>
</file>