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6197"/>
  </p:normalViewPr>
  <p:slideViewPr>
    <p:cSldViewPr snapToGrid="0">
      <p:cViewPr varScale="1">
        <p:scale>
          <a:sx n="88" d="100"/>
          <a:sy n="88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5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9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6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3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18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35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3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57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5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07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16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4F5B-0C92-EA47-A096-AA25B23AE7F0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18F77-9142-EF4A-9EC9-8EAA6B4D4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28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7058918"/>
                  </p:ext>
                </p:extLst>
              </p:nvPr>
            </p:nvGraphicFramePr>
            <p:xfrm rot="5400000">
              <a:off x="2879721" y="-1069"/>
              <a:ext cx="2880000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2879721" y="-1069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0038708"/>
                  </p:ext>
                </p:extLst>
              </p:nvPr>
            </p:nvGraphicFramePr>
            <p:xfrm rot="5400000">
              <a:off x="385487" y="1432205"/>
              <a:ext cx="2880000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385487" y="1432205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4921104"/>
                  </p:ext>
                </p:extLst>
              </p:nvPr>
            </p:nvGraphicFramePr>
            <p:xfrm rot="5400000">
              <a:off x="5374615" y="1432205"/>
              <a:ext cx="2880000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5374615" y="1432205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9308441"/>
                  </p:ext>
                </p:extLst>
              </p:nvPr>
            </p:nvGraphicFramePr>
            <p:xfrm rot="5400000">
              <a:off x="385487" y="4320381"/>
              <a:ext cx="2880000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385487" y="4320381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064288"/>
                  </p:ext>
                </p:extLst>
              </p:nvPr>
            </p:nvGraphicFramePr>
            <p:xfrm rot="5400000">
              <a:off x="5373625" y="4320381"/>
              <a:ext cx="2880000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5400000">
                <a:off x="5373625" y="4320381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1790238"/>
                  </p:ext>
                </p:extLst>
              </p:nvPr>
            </p:nvGraphicFramePr>
            <p:xfrm rot="5400000">
              <a:off x="2879721" y="5760151"/>
              <a:ext cx="2880000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2879721" y="5760151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71735897"/>
                  </p:ext>
                </p:extLst>
              </p:nvPr>
            </p:nvGraphicFramePr>
            <p:xfrm rot="5400000">
              <a:off x="2879721" y="2876178"/>
              <a:ext cx="2880000" cy="2880000"/>
            </p:xfrm>
            <a:graphic>
              <a:graphicData uri="http://schemas.microsoft.com/office/powerpoint/2016/slidezoom">
                <pslz:sldZm>
                  <pslz:sldZmObj sldId="257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5400000">
                <a:off x="2879721" y="2876178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2024-08-23T14:15:07Z</dcterms:created>
  <dcterms:modified xsi:type="dcterms:W3CDTF">2024-10-26T17:03:33Z</dcterms:modified>
</cp:coreProperties>
</file>