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31" d="100"/>
          <a:sy n="131" d="100"/>
        </p:scale>
        <p:origin x="2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0.png"/><Relationship Id="rId3" Type="http://schemas.openxmlformats.org/officeDocument/2006/relationships/slide" Target="slide1.xml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0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40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0117424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9453526"/>
                  </p:ext>
                </p:extLst>
              </p:nvPr>
            </p:nvGraphicFramePr>
            <p:xfrm>
              <a:off x="2159913" y="21594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913" y="21594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2234461"/>
                  </p:ext>
                </p:extLst>
              </p:nvPr>
            </p:nvGraphicFramePr>
            <p:xfrm>
              <a:off x="4320175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0175" y="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3527989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6493916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6402281"/>
                  </p:ext>
                </p:extLst>
              </p:nvPr>
            </p:nvGraphicFramePr>
            <p:xfrm>
              <a:off x="0" y="432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0" y="432000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6686185"/>
                  </p:ext>
                </p:extLst>
              </p:nvPr>
            </p:nvGraphicFramePr>
            <p:xfrm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20000" y="43201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2024-06-01T13:20:17Z</dcterms:created>
  <dcterms:modified xsi:type="dcterms:W3CDTF">2024-08-29T21:17:59Z</dcterms:modified>
</cp:coreProperties>
</file>