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0099447"/>
                  </p:ext>
                </p:extLst>
              </p:nvPr>
            </p:nvGraphicFramePr>
            <p:xfrm flipV="1">
              <a:off x="4072586" y="4453200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4072586" y="4453200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4314662"/>
                  </p:ext>
                </p:extLst>
              </p:nvPr>
            </p:nvGraphicFramePr>
            <p:xfrm flipV="1">
              <a:off x="1404094" y="4451469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404094" y="4451469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3981948"/>
                  </p:ext>
                </p:extLst>
              </p:nvPr>
            </p:nvGraphicFramePr>
            <p:xfrm flipV="1">
              <a:off x="4866235" y="2052000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4866235" y="2052000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1228171"/>
                  </p:ext>
                </p:extLst>
              </p:nvPr>
            </p:nvGraphicFramePr>
            <p:xfrm flipV="1">
              <a:off x="555389" y="2052017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555389" y="2052017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8006690"/>
                  </p:ext>
                </p:extLst>
              </p:nvPr>
            </p:nvGraphicFramePr>
            <p:xfrm flipV="1">
              <a:off x="2726894" y="575152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2726894" y="575152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2024-07-07T11:35:41Z</dcterms:created>
  <dcterms:modified xsi:type="dcterms:W3CDTF">2024-08-04T18:21:55Z</dcterms:modified>
</cp:coreProperties>
</file>