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95" d="100"/>
          <a:sy n="95" d="100"/>
        </p:scale>
        <p:origin x="2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33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3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64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5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68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4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2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02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66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5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4596-C42D-1049-8F16-B297CC03CE11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9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A4B2514-DE60-E90E-0753-8651679BB0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6666169"/>
                  </p:ext>
                </p:extLst>
              </p:nvPr>
            </p:nvGraphicFramePr>
            <p:xfrm flipV="1">
              <a:off x="4072586" y="4453200"/>
              <a:ext cx="3240000" cy="324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A4B2514-DE60-E90E-0753-8651679BB0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4072586" y="4453200"/>
                <a:ext cx="3240000" cy="324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F5605711-4C17-7D12-676E-3527CC1683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0388524"/>
                  </p:ext>
                </p:extLst>
              </p:nvPr>
            </p:nvGraphicFramePr>
            <p:xfrm flipV="1">
              <a:off x="1404094" y="4451469"/>
              <a:ext cx="3240000" cy="324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5605711-4C17-7D12-676E-3527CC1683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V="1">
                <a:off x="1404094" y="4451469"/>
                <a:ext cx="3240000" cy="324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8C06F37C-8236-5F54-DB78-C84C381DDD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7096514"/>
                  </p:ext>
                </p:extLst>
              </p:nvPr>
            </p:nvGraphicFramePr>
            <p:xfrm flipV="1">
              <a:off x="4866235" y="2052000"/>
              <a:ext cx="3240000" cy="324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C06F37C-8236-5F54-DB78-C84C381DDD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flipV="1">
                <a:off x="4866235" y="2052000"/>
                <a:ext cx="3240000" cy="324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01F10D6-00FC-7672-FE24-E8755CFDDC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9766068"/>
                  </p:ext>
                </p:extLst>
              </p:nvPr>
            </p:nvGraphicFramePr>
            <p:xfrm flipV="1">
              <a:off x="555389" y="2052017"/>
              <a:ext cx="3240000" cy="324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01F10D6-00FC-7672-FE24-E8755CFDDC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flipV="1">
                <a:off x="555389" y="2052017"/>
                <a:ext cx="3240000" cy="324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A22F8780-BF9F-8826-BC63-99A2790982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2857949"/>
                  </p:ext>
                </p:extLst>
              </p:nvPr>
            </p:nvGraphicFramePr>
            <p:xfrm flipV="1">
              <a:off x="2726894" y="481023"/>
              <a:ext cx="3240000" cy="324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2F8780-BF9F-8826-BC63-99A2790982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flipV="1">
                <a:off x="2726894" y="481023"/>
                <a:ext cx="3240000" cy="324000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7748A845-9C66-89A9-3403-2CFEAB5FEE69}"/>
              </a:ext>
            </a:extLst>
          </p:cNvPr>
          <p:cNvSpPr/>
          <p:nvPr/>
        </p:nvSpPr>
        <p:spPr>
          <a:xfrm>
            <a:off x="2112588" y="2050762"/>
            <a:ext cx="4502422" cy="4502422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59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10</cp:revision>
  <dcterms:created xsi:type="dcterms:W3CDTF">2024-07-07T11:35:41Z</dcterms:created>
  <dcterms:modified xsi:type="dcterms:W3CDTF">2024-08-04T18:31:15Z</dcterms:modified>
</cp:coreProperties>
</file>