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7942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>
        <p:scale>
          <a:sx n="100" d="100"/>
          <a:sy n="100" d="100"/>
        </p:scale>
        <p:origin x="2024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493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54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3535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695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0023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6679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905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940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8932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508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DAD59D-C038-594D-9D7F-299816EC42DE}" type="datetimeFigureOut">
              <a:rPr lang="en-GB" smtClean="0"/>
              <a:t>04/08/2024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94388-3451-2B43-BD6E-3BC967B6FB0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790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08AC107-3A31-9045-BF47-89CF41C21520}"/>
              </a:ext>
            </a:extLst>
          </p:cNvPr>
          <p:cNvCxnSpPr>
            <a:cxnSpLocks/>
          </p:cNvCxnSpPr>
          <p:nvPr/>
        </p:nvCxnSpPr>
        <p:spPr>
          <a:xfrm>
            <a:off x="4320000" y="720000"/>
            <a:ext cx="0" cy="2817611"/>
          </a:xfrm>
          <a:prstGeom prst="line">
            <a:avLst/>
          </a:prstGeom>
          <a:ln w="101600" cap="rnd">
            <a:solidFill>
              <a:srgbClr val="AB794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F1B490F2-AE95-AA65-EFB1-8C4EFEB6B866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87563438"/>
                  </p:ext>
                </p:extLst>
              </p:nvPr>
            </p:nvGraphicFramePr>
            <p:xfrm>
              <a:off x="3600" y="144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4161984286">
                    <pslz:zmPr id="{02CEC322-71CD-3C4A-BA64-CE16A01E6639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6" name="Slide Zoom 5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F1B490F2-AE95-AA65-EFB1-8C4EFEB6B86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600" y="1440000"/>
                <a:ext cx="4320000" cy="432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7" name="Slide Zoom 6">
                <a:extLst>
                  <a:ext uri="{FF2B5EF4-FFF2-40B4-BE49-F238E27FC236}">
                    <a16:creationId xmlns:a16="http://schemas.microsoft.com/office/drawing/2014/main" id="{8644043D-B164-CA49-DA70-F6374CDFF72F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1431838810"/>
                  </p:ext>
                </p:extLst>
              </p:nvPr>
            </p:nvGraphicFramePr>
            <p:xfrm>
              <a:off x="4316400" y="144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4161984286">
                    <pslz:zmPr id="{02CEC322-71CD-3C4A-BA64-CE16A01E6639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7" name="Slide Zoom 6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8644043D-B164-CA49-DA70-F6374CDFF72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16400" y="1440000"/>
                <a:ext cx="4320000" cy="432000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38FD14-F6DC-923A-812B-D7C3CA68B08B}"/>
              </a:ext>
            </a:extLst>
          </p:cNvPr>
          <p:cNvCxnSpPr>
            <a:cxnSpLocks/>
          </p:cNvCxnSpPr>
          <p:nvPr/>
        </p:nvCxnSpPr>
        <p:spPr>
          <a:xfrm flipV="1">
            <a:off x="2159000" y="678208"/>
            <a:ext cx="2146441" cy="1172817"/>
          </a:xfrm>
          <a:prstGeom prst="lin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6CFC154-6857-BA5B-9367-071396BEFDF0}"/>
              </a:ext>
            </a:extLst>
          </p:cNvPr>
          <p:cNvCxnSpPr>
            <a:cxnSpLocks/>
          </p:cNvCxnSpPr>
          <p:nvPr/>
        </p:nvCxnSpPr>
        <p:spPr>
          <a:xfrm flipH="1">
            <a:off x="4321175" y="5353050"/>
            <a:ext cx="2159000" cy="1178801"/>
          </a:xfrm>
          <a:prstGeom prst="line">
            <a:avLst/>
          </a:prstGeom>
          <a:ln cap="rnd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CC8ED79-E21D-0E13-B9F9-9F75AC41564C}"/>
              </a:ext>
            </a:extLst>
          </p:cNvPr>
          <p:cNvCxnSpPr>
            <a:cxnSpLocks/>
          </p:cNvCxnSpPr>
          <p:nvPr/>
        </p:nvCxnSpPr>
        <p:spPr>
          <a:xfrm flipH="1" flipV="1">
            <a:off x="4337050" y="679450"/>
            <a:ext cx="2146300" cy="1171575"/>
          </a:xfrm>
          <a:prstGeom prst="line">
            <a:avLst/>
          </a:prstGeom>
          <a:ln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1CB2A44-D9A5-701C-6CD0-2618BCB0820B}"/>
              </a:ext>
            </a:extLst>
          </p:cNvPr>
          <p:cNvCxnSpPr>
            <a:cxnSpLocks/>
          </p:cNvCxnSpPr>
          <p:nvPr/>
        </p:nvCxnSpPr>
        <p:spPr>
          <a:xfrm>
            <a:off x="2159000" y="5353050"/>
            <a:ext cx="2162175" cy="1180535"/>
          </a:xfrm>
          <a:prstGeom prst="line">
            <a:avLst/>
          </a:prstGeom>
          <a:ln cap="rnd">
            <a:solidFill>
              <a:srgbClr val="0432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1984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11</cp:revision>
  <dcterms:created xsi:type="dcterms:W3CDTF">2024-07-07T20:47:56Z</dcterms:created>
  <dcterms:modified xsi:type="dcterms:W3CDTF">2024-08-04T21:45:56Z</dcterms:modified>
</cp:coreProperties>
</file>