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29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08" d="100"/>
          <a:sy n="108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91AA-3CB9-9845-BAB6-83FD035692EF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2473-0BB4-5F4B-BF18-971751C42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03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91AA-3CB9-9845-BAB6-83FD035692EF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2473-0BB4-5F4B-BF18-971751C42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38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91AA-3CB9-9845-BAB6-83FD035692EF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2473-0BB4-5F4B-BF18-971751C42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80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91AA-3CB9-9845-BAB6-83FD035692EF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2473-0BB4-5F4B-BF18-971751C42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90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91AA-3CB9-9845-BAB6-83FD035692EF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2473-0BB4-5F4B-BF18-971751C42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29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91AA-3CB9-9845-BAB6-83FD035692EF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2473-0BB4-5F4B-BF18-971751C42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52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91AA-3CB9-9845-BAB6-83FD035692EF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2473-0BB4-5F4B-BF18-971751C42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3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91AA-3CB9-9845-BAB6-83FD035692EF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2473-0BB4-5F4B-BF18-971751C42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21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91AA-3CB9-9845-BAB6-83FD035692EF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2473-0BB4-5F4B-BF18-971751C42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19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91AA-3CB9-9845-BAB6-83FD035692EF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2473-0BB4-5F4B-BF18-971751C42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91AA-3CB9-9845-BAB6-83FD035692EF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2473-0BB4-5F4B-BF18-971751C42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97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691AA-3CB9-9845-BAB6-83FD035692EF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A2473-0BB4-5F4B-BF18-971751C42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AD95CC6-8FAD-5F37-B4A3-090C8E5584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9074860"/>
                  </p:ext>
                </p:extLst>
              </p:nvPr>
            </p:nvGraphicFramePr>
            <p:xfrm rot="19104514">
              <a:off x="2352545" y="244701"/>
              <a:ext cx="4924013" cy="4102589"/>
            </p:xfrm>
            <a:graphic>
              <a:graphicData uri="http://schemas.microsoft.com/office/powerpoint/2016/slidezoom">
                <pslz:sldZm>
                  <pslz:sldZmObj sldId="329" cId="970339086">
                    <pslz:zmPr id="{453EC73F-2612-7248-B191-DC5253E3700D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104514">
                          <a:off x="0" y="0"/>
                          <a:ext cx="4924013" cy="410258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AD95CC6-8FAD-5F37-B4A3-090C8E5584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104514">
                <a:off x="2352545" y="244701"/>
                <a:ext cx="4924013" cy="4102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477D00BC-7264-3835-75EC-10F9B4A4D8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1850213"/>
                  </p:ext>
                </p:extLst>
              </p:nvPr>
            </p:nvGraphicFramePr>
            <p:xfrm rot="5698658">
              <a:off x="1257321" y="480997"/>
              <a:ext cx="7489659" cy="6240234"/>
            </p:xfrm>
            <a:graphic>
              <a:graphicData uri="http://schemas.microsoft.com/office/powerpoint/2016/slidezoom">
                <pslz:sldZm>
                  <pslz:sldZmObj sldId="329" cId="970339086">
                    <pslz:zmPr id="{453EC73F-2612-7248-B191-DC5253E3700D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698658">
                          <a:off x="0" y="0"/>
                          <a:ext cx="7489659" cy="6240234"/>
                        </a:xfrm>
                        <a:prstGeom prst="rect">
                          <a:avLst/>
                        </a:prstGeom>
                        <a:effectLst>
                          <a:glow rad="12700">
                            <a:schemeClr val="tx1">
                              <a:lumMod val="65000"/>
                              <a:lumOff val="35000"/>
                              <a:alpha val="5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77D00BC-7264-3835-75EC-10F9B4A4D8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698658">
                <a:off x="1257321" y="480997"/>
                <a:ext cx="7489659" cy="6240234"/>
              </a:xfrm>
              <a:prstGeom prst="rect">
                <a:avLst/>
              </a:prstGeom>
              <a:effectLst>
                <a:glow rad="12700">
                  <a:schemeClr val="tx1">
                    <a:lumMod val="65000"/>
                    <a:lumOff val="35000"/>
                    <a:alpha val="50000"/>
                  </a:scheme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9BB2367B-D622-DC91-0232-84ABC47370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8813572"/>
                  </p:ext>
                </p:extLst>
              </p:nvPr>
            </p:nvGraphicFramePr>
            <p:xfrm rot="14408318">
              <a:off x="-81396" y="2110571"/>
              <a:ext cx="5149135" cy="4290156"/>
            </p:xfrm>
            <a:graphic>
              <a:graphicData uri="http://schemas.microsoft.com/office/powerpoint/2016/slidezoom">
                <pslz:sldZm>
                  <pslz:sldZmObj sldId="329" cId="970339086">
                    <pslz:zmPr id="{453EC73F-2612-7248-B191-DC5253E3700D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4408318">
                          <a:off x="0" y="0"/>
                          <a:ext cx="5149135" cy="4290156"/>
                        </a:xfrm>
                        <a:prstGeom prst="rect">
                          <a:avLst/>
                        </a:prstGeom>
                        <a:effectLst>
                          <a:glow rad="12700">
                            <a:schemeClr val="accent3">
                              <a:satMod val="175000"/>
                              <a:alpha val="3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BB2367B-D622-DC91-0232-84ABC47370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4408318">
                <a:off x="-81396" y="2110571"/>
                <a:ext cx="5149135" cy="4290156"/>
              </a:xfrm>
              <a:prstGeom prst="rect">
                <a:avLst/>
              </a:prstGeom>
              <a:effectLst>
                <a:glow rad="12700">
                  <a:schemeClr val="accent3">
                    <a:satMod val="175000"/>
                    <a:alpha val="30000"/>
                  </a:schemeClr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033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</cp:revision>
  <dcterms:created xsi:type="dcterms:W3CDTF">2024-07-07T23:22:53Z</dcterms:created>
  <dcterms:modified xsi:type="dcterms:W3CDTF">2024-07-07T23:54:27Z</dcterms:modified>
</cp:coreProperties>
</file>