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0504"/>
    <a:srgbClr val="460605"/>
    <a:srgbClr val="001A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928"/>
  </p:normalViewPr>
  <p:slideViewPr>
    <p:cSldViewPr snapToGrid="0">
      <p:cViewPr varScale="1">
        <p:scale>
          <a:sx n="84" d="100"/>
          <a:sy n="84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33A5-972A-F44C-9356-3387DB46E5D9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7353-5A91-CF4B-AFE6-551CFE3BB5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36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F7353-5A91-CF4B-AFE6-551CFE3BB5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64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30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slide" Target="slide1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52CA0136-5561-599F-0731-D029469D77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004005"/>
                  </p:ext>
                </p:extLst>
              </p:nvPr>
            </p:nvGraphicFramePr>
            <p:xfrm rot="7374741" flipH="1">
              <a:off x="2986680" y="7565284"/>
              <a:ext cx="720000" cy="7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374741" flipH="1"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2CA0136-5561-599F-0731-D029469D77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7374741" flipH="1">
                <a:off x="2986680" y="7565284"/>
                <a:ext cx="720000" cy="72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DD5C3058-8CE9-A396-DEB8-43D059764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823216"/>
                  </p:ext>
                </p:extLst>
              </p:nvPr>
            </p:nvGraphicFramePr>
            <p:xfrm rot="8407992">
              <a:off x="3231731" y="7313313"/>
              <a:ext cx="720000" cy="7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407992">
                          <a:off x="0" y="0"/>
                          <a:ext cx="720000" cy="7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D5C3058-8CE9-A396-DEB8-43D059764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8407992">
                <a:off x="3231731" y="7313313"/>
                <a:ext cx="720000" cy="72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5032773"/>
                  </p:ext>
                </p:extLst>
              </p:nvPr>
            </p:nvGraphicFramePr>
            <p:xfrm rot="327702">
              <a:off x="40898" y="71896"/>
              <a:ext cx="8280000" cy="828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27702">
                          <a:off x="0" y="0"/>
                          <a:ext cx="8280000" cy="82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27702">
                <a:off x="40898" y="71896"/>
                <a:ext cx="8280000" cy="828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E31875B9-A5EF-14BF-B313-4B012AD87B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2616563"/>
                  </p:ext>
                </p:extLst>
              </p:nvPr>
            </p:nvGraphicFramePr>
            <p:xfrm rot="3178629">
              <a:off x="2993129" y="6000672"/>
              <a:ext cx="1180068" cy="1180068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78629">
                          <a:off x="0" y="0"/>
                          <a:ext cx="1180068" cy="118006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E31875B9-A5EF-14BF-B313-4B012AD87B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178629">
                <a:off x="2993129" y="6000672"/>
                <a:ext cx="1180068" cy="118006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1F64735-AEE6-E31A-6333-1EACC02982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7973583"/>
                  </p:ext>
                </p:extLst>
              </p:nvPr>
            </p:nvGraphicFramePr>
            <p:xfrm rot="12796271" flipH="1">
              <a:off x="1737311" y="7457072"/>
              <a:ext cx="1053104" cy="1053104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796271" flipH="1">
                          <a:off x="0" y="0"/>
                          <a:ext cx="1053104" cy="1053104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81F64735-AEE6-E31A-6333-1EACC029824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2796271" flipH="1">
                <a:off x="1737311" y="7457072"/>
                <a:ext cx="1053104" cy="1053104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499E1A2C-1082-1848-B6CD-61CB95267CBE}"/>
              </a:ext>
            </a:extLst>
          </p:cNvPr>
          <p:cNvSpPr/>
          <p:nvPr/>
        </p:nvSpPr>
        <p:spPr>
          <a:xfrm rot="2359121">
            <a:off x="2910779" y="6913012"/>
            <a:ext cx="144000" cy="180000"/>
          </a:xfrm>
          <a:prstGeom prst="ellipse">
            <a:avLst/>
          </a:prstGeom>
          <a:solidFill>
            <a:srgbClr val="0070C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C18967-886D-3C77-2333-EF5B06922444}"/>
              </a:ext>
            </a:extLst>
          </p:cNvPr>
          <p:cNvSpPr/>
          <p:nvPr/>
        </p:nvSpPr>
        <p:spPr>
          <a:xfrm rot="2359121">
            <a:off x="2598227" y="7158403"/>
            <a:ext cx="144000" cy="180000"/>
          </a:xfrm>
          <a:prstGeom prst="ellipse">
            <a:avLst/>
          </a:prstGeom>
          <a:solidFill>
            <a:srgbClr val="0070C0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5FF9A6-B1BB-A86A-D31D-5A1F8FE4B392}"/>
              </a:ext>
            </a:extLst>
          </p:cNvPr>
          <p:cNvSpPr/>
          <p:nvPr/>
        </p:nvSpPr>
        <p:spPr>
          <a:xfrm rot="10800000">
            <a:off x="2143317" y="6506726"/>
            <a:ext cx="1440000" cy="1440000"/>
          </a:xfrm>
          <a:prstGeom prst="ellipse">
            <a:avLst/>
          </a:prstGeom>
          <a:gradFill>
            <a:gsLst>
              <a:gs pos="61000">
                <a:srgbClr val="460605">
                  <a:alpha val="83529"/>
                </a:srgbClr>
              </a:gs>
              <a:gs pos="0">
                <a:srgbClr val="970504">
                  <a:alpha val="69804"/>
                </a:srgbClr>
              </a:gs>
              <a:gs pos="99000">
                <a:schemeClr val="tx1"/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2024-07-11T21:29:12Z</dcterms:created>
  <dcterms:modified xsi:type="dcterms:W3CDTF">2024-07-17T22:40:29Z</dcterms:modified>
</cp:coreProperties>
</file>