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77" r:id="rId2"/>
    <p:sldId id="278" r:id="rId3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5" d="100"/>
          <a:sy n="95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4AC93-7189-1744-9C48-4518A27325FE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9CFB-B9AD-DC4B-8872-606D528A3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1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731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463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6194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926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657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2389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1120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852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Koch snowflake (also known as Koch star or Koch island – the outline is known as the Koch curve)</a:t>
            </a:r>
          </a:p>
          <a:p>
            <a:r>
              <a:rPr lang="en-US" dirty="0"/>
              <a:t>Outline: D = log(4) / log(3) = 1.2618595071, Area: log(8.5) / log(3) = 1.9479721696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20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2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90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6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9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00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3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8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6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7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85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0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02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0" Type="http://schemas.openxmlformats.org/officeDocument/2006/relationships/image" Target="../media/image40.png"/><Relationship Id="rId4" Type="http://schemas.openxmlformats.org/officeDocument/2006/relationships/slide" Target="slide1.xml"/><Relationship Id="rId9" Type="http://schemas.openxmlformats.org/officeDocument/2006/relationships/image" Target="../media/image4.png"/><Relationship Id="rId1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7120A827-04E8-CE75-C195-00FEDDAAB0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3000265"/>
                  </p:ext>
                </p:extLst>
              </p:nvPr>
            </p:nvGraphicFramePr>
            <p:xfrm>
              <a:off x="4537080" y="3837181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Slide Zoom 2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120A827-04E8-CE75-C195-00FEDDAAB0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7080" y="3837181"/>
                <a:ext cx="2880000" cy="2880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4A0994D5-7604-21DA-B509-84532B09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172" y="-744970"/>
            <a:ext cx="8944833" cy="573933"/>
          </a:xfrm>
        </p:spPr>
        <p:txBody>
          <a:bodyPr>
            <a:normAutofit/>
          </a:bodyPr>
          <a:lstStyle/>
          <a:p>
            <a:r>
              <a:rPr lang="en-US" sz="2400" dirty="0"/>
              <a:t>Koch Snowflake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837A6357-06CF-25AA-DBD2-5FF196AE2E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6298073"/>
                  </p:ext>
                </p:extLst>
              </p:nvPr>
            </p:nvGraphicFramePr>
            <p:xfrm>
              <a:off x="2880000" y="968400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37A6357-06CF-25AA-DBD2-5FF196AE2E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0000" y="9684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0F0E4B87-5351-FC42-376D-4169DD246C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6644613"/>
                  </p:ext>
                </p:extLst>
              </p:nvPr>
            </p:nvGraphicFramePr>
            <p:xfrm>
              <a:off x="2880000" y="4792722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Slide Zoom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F0E4B87-5351-FC42-376D-4169DD246C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80000" y="4792722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586C564B-4472-598F-0EF2-5047572DB5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7841"/>
                  </p:ext>
                </p:extLst>
              </p:nvPr>
            </p:nvGraphicFramePr>
            <p:xfrm>
              <a:off x="4541210" y="1924515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Slide Zoom 2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86C564B-4472-598F-0EF2-5047572DB5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41210" y="1924515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9CEF33FD-9CA2-DB29-764B-6F904A79F4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263783"/>
                  </p:ext>
                </p:extLst>
              </p:nvPr>
            </p:nvGraphicFramePr>
            <p:xfrm>
              <a:off x="1222352" y="1921066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Slide Zoom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CEF33FD-9CA2-DB29-764B-6F904A79F4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22352" y="1921066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379A7CD0-F73F-51C6-FEA1-B2E3E5D10B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8214412"/>
                  </p:ext>
                </p:extLst>
              </p:nvPr>
            </p:nvGraphicFramePr>
            <p:xfrm>
              <a:off x="1215457" y="3832138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Slide Zoom 2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79A7CD0-F73F-51C6-FEA1-B2E3E5D10B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15457" y="3832138"/>
                <a:ext cx="2880000" cy="2880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Hexagon 18">
            <a:extLst>
              <a:ext uri="{FF2B5EF4-FFF2-40B4-BE49-F238E27FC236}">
                <a16:creationId xmlns:a16="http://schemas.microsoft.com/office/drawing/2014/main" id="{9F595F76-399C-B615-E299-8F4F19A1FB1F}"/>
              </a:ext>
            </a:extLst>
          </p:cNvPr>
          <p:cNvSpPr>
            <a:spLocks noChangeAspect="1"/>
          </p:cNvSpPr>
          <p:nvPr/>
        </p:nvSpPr>
        <p:spPr>
          <a:xfrm>
            <a:off x="2656800" y="2880000"/>
            <a:ext cx="3326400" cy="2880707"/>
          </a:xfrm>
          <a:prstGeom prst="hexagon">
            <a:avLst>
              <a:gd name="adj" fmla="val 28934"/>
              <a:gd name="vf" fmla="val 11547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1" dirty="0"/>
          </a:p>
        </p:txBody>
      </p:sp>
    </p:spTree>
    <p:extLst>
      <p:ext uri="{BB962C8B-B14F-4D97-AF65-F5344CB8AC3E}">
        <p14:creationId xmlns:p14="http://schemas.microsoft.com/office/powerpoint/2010/main" val="273175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E270DB26-FBF8-E506-FB68-22F3B69B0CD5}"/>
              </a:ext>
            </a:extLst>
          </p:cNvPr>
          <p:cNvSpPr>
            <a:spLocks/>
          </p:cNvSpPr>
          <p:nvPr/>
        </p:nvSpPr>
        <p:spPr>
          <a:xfrm>
            <a:off x="1295770" y="1479847"/>
            <a:ext cx="3326400" cy="2880706"/>
          </a:xfrm>
          <a:prstGeom prst="hexag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3520BC-BCB7-F6AE-DA1D-4B6B07349428}"/>
              </a:ext>
            </a:extLst>
          </p:cNvPr>
          <p:cNvCxnSpPr/>
          <p:nvPr/>
        </p:nvCxnSpPr>
        <p:spPr>
          <a:xfrm>
            <a:off x="2043115" y="1314438"/>
            <a:ext cx="1857375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D34850-44B3-6F4A-E905-DA9B1855244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338265" y="2920200"/>
            <a:ext cx="328390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A48489-5589-9B3D-9EA7-00E4894AC21E}"/>
              </a:ext>
            </a:extLst>
          </p:cNvPr>
          <p:cNvCxnSpPr>
            <a:cxnSpLocks/>
          </p:cNvCxnSpPr>
          <p:nvPr/>
        </p:nvCxnSpPr>
        <p:spPr>
          <a:xfrm flipV="1">
            <a:off x="5081590" y="1479847"/>
            <a:ext cx="0" cy="2880706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5E6CF1-814E-CD44-A529-BA5E49C432D1}"/>
              </a:ext>
            </a:extLst>
          </p:cNvPr>
          <p:cNvSpPr txBox="1"/>
          <p:nvPr/>
        </p:nvSpPr>
        <p:spPr>
          <a:xfrm>
            <a:off x="2895599" y="4838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4F0C0F-8760-9D79-E7A5-8D6986F6DFB4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2015947" y="2920200"/>
            <a:ext cx="955855" cy="144035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2A73C5-C603-3244-90D9-20FB16C24A9A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003578" y="2920200"/>
            <a:ext cx="898416" cy="144035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5F54BD-9711-A3A5-2750-6B878E94AAEC}"/>
              </a:ext>
            </a:extLst>
          </p:cNvPr>
          <p:cNvCxnSpPr>
            <a:cxnSpLocks/>
          </p:cNvCxnSpPr>
          <p:nvPr/>
        </p:nvCxnSpPr>
        <p:spPr>
          <a:xfrm flipV="1">
            <a:off x="2989290" y="2908458"/>
            <a:ext cx="0" cy="145209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CBDF03-111D-01DB-552B-7C5753E0C8DE}"/>
              </a:ext>
            </a:extLst>
          </p:cNvPr>
          <p:cNvCxnSpPr>
            <a:cxnSpLocks/>
          </p:cNvCxnSpPr>
          <p:nvPr/>
        </p:nvCxnSpPr>
        <p:spPr>
          <a:xfrm>
            <a:off x="1310798" y="4887112"/>
            <a:ext cx="3283905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2D9A39-1F3F-FA17-4F1B-BFE9687B2634}"/>
              </a:ext>
            </a:extLst>
          </p:cNvPr>
          <p:cNvSpPr txBox="1"/>
          <p:nvPr/>
        </p:nvSpPr>
        <p:spPr>
          <a:xfrm>
            <a:off x="2352672" y="403860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1/2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6A140B-7FF6-533C-1C74-BE73DB8D76C5}"/>
              </a:ext>
            </a:extLst>
          </p:cNvPr>
          <p:cNvSpPr txBox="1"/>
          <p:nvPr/>
        </p:nvSpPr>
        <p:spPr>
          <a:xfrm>
            <a:off x="1796652" y="5526337"/>
            <a:ext cx="1854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(1/2)</a:t>
            </a:r>
            <a:r>
              <a:rPr lang="en-GB" baseline="30000" dirty="0"/>
              <a:t>2</a:t>
            </a:r>
            <a:r>
              <a:rPr lang="en-GB" dirty="0"/>
              <a:t> + x</a:t>
            </a:r>
            <a:r>
              <a:rPr lang="en-GB" baseline="30000" dirty="0"/>
              <a:t>2</a:t>
            </a:r>
            <a:r>
              <a:rPr lang="en-GB" dirty="0"/>
              <a:t> = 1</a:t>
            </a:r>
            <a:r>
              <a:rPr lang="en-GB" baseline="30000" dirty="0"/>
              <a:t>2</a:t>
            </a:r>
            <a:endParaRPr lang="en-GB" dirty="0"/>
          </a:p>
          <a:p>
            <a:endParaRPr lang="en-GB" dirty="0"/>
          </a:p>
          <a:p>
            <a:r>
              <a:rPr lang="en-GB" dirty="0"/>
              <a:t>x</a:t>
            </a:r>
            <a:r>
              <a:rPr lang="en-GB" baseline="30000" dirty="0"/>
              <a:t>2</a:t>
            </a:r>
            <a:r>
              <a:rPr lang="en-GB" dirty="0"/>
              <a:t> = 1 - 1/4 = 3/4</a:t>
            </a:r>
          </a:p>
          <a:p>
            <a:endParaRPr lang="en-GB" dirty="0"/>
          </a:p>
          <a:p>
            <a:r>
              <a:rPr lang="en-GB" dirty="0"/>
              <a:t>x = √3 / 2 ≃ 0.866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469C15-0C2C-19C3-1157-C69B0627C6D5}"/>
              </a:ext>
            </a:extLst>
          </p:cNvPr>
          <p:cNvSpPr txBox="1"/>
          <p:nvPr/>
        </p:nvSpPr>
        <p:spPr>
          <a:xfrm>
            <a:off x="2214558" y="3428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FE7287-FCC4-FDFE-929F-1D404BF24A15}"/>
              </a:ext>
            </a:extLst>
          </p:cNvPr>
          <p:cNvSpPr txBox="1"/>
          <p:nvPr/>
        </p:nvSpPr>
        <p:spPr>
          <a:xfrm>
            <a:off x="2724150" y="360997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46E8ED-A418-7280-5BC3-6DA040724931}"/>
              </a:ext>
            </a:extLst>
          </p:cNvPr>
          <p:cNvSpPr txBox="1"/>
          <p:nvPr/>
        </p:nvSpPr>
        <p:spPr>
          <a:xfrm>
            <a:off x="2881317" y="995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E583E3-380A-63B4-5E33-8F1C8D5B4D43}"/>
              </a:ext>
            </a:extLst>
          </p:cNvPr>
          <p:cNvSpPr txBox="1"/>
          <p:nvPr/>
        </p:nvSpPr>
        <p:spPr>
          <a:xfrm>
            <a:off x="5133980" y="273364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√3 ≃ 1.732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1176F7-11C0-057A-2D7D-20D47A5946C2}"/>
              </a:ext>
            </a:extLst>
          </p:cNvPr>
          <p:cNvCxnSpPr>
            <a:cxnSpLocks/>
          </p:cNvCxnSpPr>
          <p:nvPr/>
        </p:nvCxnSpPr>
        <p:spPr>
          <a:xfrm flipV="1">
            <a:off x="1294210" y="2908458"/>
            <a:ext cx="0" cy="197865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F997A4-7741-E422-61B1-CD26F580337B}"/>
              </a:ext>
            </a:extLst>
          </p:cNvPr>
          <p:cNvCxnSpPr>
            <a:cxnSpLocks/>
          </p:cNvCxnSpPr>
          <p:nvPr/>
        </p:nvCxnSpPr>
        <p:spPr>
          <a:xfrm flipV="1">
            <a:off x="4622170" y="2908458"/>
            <a:ext cx="0" cy="197865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A9ED5B-EA51-62B2-C86C-DEFE747A65EB}"/>
              </a:ext>
            </a:extLst>
          </p:cNvPr>
          <p:cNvCxnSpPr>
            <a:cxnSpLocks/>
          </p:cNvCxnSpPr>
          <p:nvPr/>
        </p:nvCxnSpPr>
        <p:spPr>
          <a:xfrm flipH="1">
            <a:off x="3900490" y="1479847"/>
            <a:ext cx="12334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ED47E8-63B3-04EF-729B-1438CBBCF212}"/>
              </a:ext>
            </a:extLst>
          </p:cNvPr>
          <p:cNvCxnSpPr>
            <a:cxnSpLocks/>
          </p:cNvCxnSpPr>
          <p:nvPr/>
        </p:nvCxnSpPr>
        <p:spPr>
          <a:xfrm flipH="1">
            <a:off x="3900490" y="4360552"/>
            <a:ext cx="12334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4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84</Words>
  <Application>Microsoft Macintosh PowerPoint</Application>
  <PresentationFormat>Custom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Koch Snowflake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Koch Snowflake</dc:title>
  <dc:creator>Emlyn Corrin</dc:creator>
  <cp:lastModifiedBy>Emlyn Corrin</cp:lastModifiedBy>
  <cp:revision>2</cp:revision>
  <dcterms:created xsi:type="dcterms:W3CDTF">2024-07-07T10:06:35Z</dcterms:created>
  <dcterms:modified xsi:type="dcterms:W3CDTF">2024-07-07T10:41:25Z</dcterms:modified>
</cp:coreProperties>
</file>