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2442391"/>
                  </p:ext>
                </p:extLst>
              </p:nvPr>
            </p:nvGraphicFramePr>
            <p:xfrm rot="300000">
              <a:off x="3292660" y="3635550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300000">
                <a:off x="3292660" y="3635550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8881002"/>
                  </p:ext>
                </p:extLst>
              </p:nvPr>
            </p:nvGraphicFramePr>
            <p:xfrm rot="300000">
              <a:off x="1202389" y="3658096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00000">
                <a:off x="1202389" y="3658096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6352110"/>
                  </p:ext>
                </p:extLst>
              </p:nvPr>
            </p:nvGraphicFramePr>
            <p:xfrm rot="300000">
              <a:off x="3951839" y="1692457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300000">
                <a:off x="3951839" y="1692457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7796876"/>
                  </p:ext>
                </p:extLst>
              </p:nvPr>
            </p:nvGraphicFramePr>
            <p:xfrm rot="300000">
              <a:off x="568836" y="1729289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00000">
                <a:off x="568836" y="1729289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10503237"/>
                  </p:ext>
                </p:extLst>
              </p:nvPr>
            </p:nvGraphicFramePr>
            <p:xfrm rot="300000">
              <a:off x="2267482" y="496862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00000"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300000">
                <a:off x="2267482" y="496862"/>
                <a:ext cx="3960000" cy="3960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3A055865-B0E0-3339-C55B-7674FBF784FA}"/>
              </a:ext>
            </a:extLst>
          </p:cNvPr>
          <p:cNvSpPr/>
          <p:nvPr/>
        </p:nvSpPr>
        <p:spPr>
          <a:xfrm rot="10800000">
            <a:off x="3014666" y="3161209"/>
            <a:ext cx="2336447" cy="2225188"/>
          </a:xfrm>
          <a:prstGeom prst="pentagon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 w="101600">
            <a:solidFill>
              <a:srgbClr val="C0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2024-07-07T11:35:41Z</dcterms:created>
  <dcterms:modified xsi:type="dcterms:W3CDTF">2024-07-07T12:55:38Z</dcterms:modified>
</cp:coreProperties>
</file>