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2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/>
    <p:restoredTop sz="90590"/>
  </p:normalViewPr>
  <p:slideViewPr>
    <p:cSldViewPr snapToGrid="0">
      <p:cViewPr varScale="1">
        <p:scale>
          <a:sx n="93" d="100"/>
          <a:sy n="93" d="100"/>
        </p:scale>
        <p:origin x="210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5E82-7B42-A74F-8BFC-0AA10BEB2623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5005-6ADA-BF49-9779-9D293ABCB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16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1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3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6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1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2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5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95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9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1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8049-E101-1D4D-AC32-01FB6D0C811C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F450306F-0A74-0C43-9619-F479885B58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7954592"/>
                  </p:ext>
                </p:extLst>
              </p:nvPr>
            </p:nvGraphicFramePr>
            <p:xfrm rot="1973629">
              <a:off x="188024" y="2168318"/>
              <a:ext cx="6417867" cy="5347239"/>
            </p:xfrm>
            <a:graphic>
              <a:graphicData uri="http://schemas.microsoft.com/office/powerpoint/2016/slidezoom">
                <pslz:sldZm>
                  <pslz:sldZmObj sldId="326" cId="185862242">
                    <pslz:zmPr id="{A7DD5E44-1F56-0642-837F-28FF02F10480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73629">
                          <a:off x="0" y="0"/>
                          <a:ext cx="6417867" cy="534723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>
                              <a:alpha val="4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450306F-0A74-0C43-9619-F479885B58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973629">
                <a:off x="188024" y="2168318"/>
                <a:ext cx="6417867" cy="5347239"/>
              </a:xfrm>
              <a:prstGeom prst="rect">
                <a:avLst/>
              </a:prstGeom>
              <a:effectLst>
                <a:glow>
                  <a:schemeClr val="tx1">
                    <a:alpha val="40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3A50C8FE-F02F-6742-9782-FA80DCFAE0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624356"/>
                  </p:ext>
                </p:extLst>
              </p:nvPr>
            </p:nvGraphicFramePr>
            <p:xfrm rot="7980841">
              <a:off x="4753074" y="533342"/>
              <a:ext cx="4765985" cy="3970923"/>
            </p:xfrm>
            <a:graphic>
              <a:graphicData uri="http://schemas.microsoft.com/office/powerpoint/2016/slidezoom">
                <pslz:sldZm>
                  <pslz:sldZmObj sldId="326" cId="185862242">
                    <pslz:zmPr id="{A7DD5E44-1F56-0642-837F-28FF02F10480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7980841">
                          <a:off x="0" y="0"/>
                          <a:ext cx="4765985" cy="3970923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>
                              <a:alpha val="4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A50C8FE-F02F-6742-9782-FA80DCFAE0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7980841">
                <a:off x="4753074" y="533342"/>
                <a:ext cx="4765985" cy="3970923"/>
              </a:xfrm>
              <a:prstGeom prst="rect">
                <a:avLst/>
              </a:prstGeom>
              <a:effectLst>
                <a:glow>
                  <a:schemeClr val="tx1">
                    <a:alpha val="40000"/>
                  </a:schemeClr>
                </a:glow>
              </a:effectLst>
            </p:spPr>
          </p:pic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1531A6A-CE40-0731-1BEF-77AD0DA490EF}"/>
              </a:ext>
            </a:extLst>
          </p:cNvPr>
          <p:cNvSpPr/>
          <p:nvPr/>
        </p:nvSpPr>
        <p:spPr>
          <a:xfrm>
            <a:off x="2632943" y="433131"/>
            <a:ext cx="421105" cy="42110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6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Curve</dc:title>
  <dc:creator>Emlyn Corrin</dc:creator>
  <cp:lastModifiedBy>Emlyn Corrin</cp:lastModifiedBy>
  <cp:revision>6</cp:revision>
  <dcterms:created xsi:type="dcterms:W3CDTF">2024-07-07T19:05:05Z</dcterms:created>
  <dcterms:modified xsi:type="dcterms:W3CDTF">2024-11-17T22:12:14Z</dcterms:modified>
</cp:coreProperties>
</file>