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</p:sldIdLst>
  <p:sldSz cx="8640763" cy="834548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197"/>
  </p:normalViewPr>
  <p:slideViewPr>
    <p:cSldViewPr snapToGrid="0">
      <p:cViewPr varScale="1">
        <p:scale>
          <a:sx n="101" d="100"/>
          <a:sy n="101" d="100"/>
        </p:scale>
        <p:origin x="92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8057" y="1365802"/>
            <a:ext cx="7344649" cy="2905466"/>
          </a:xfrm>
        </p:spPr>
        <p:txBody>
          <a:bodyPr anchor="b"/>
          <a:lstStyle>
            <a:lvl1pPr algn="ctr"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80096" y="4383314"/>
            <a:ext cx="6480572" cy="2014894"/>
          </a:xfrm>
        </p:spPr>
        <p:txBody>
          <a:bodyPr/>
          <a:lstStyle>
            <a:lvl1pPr marL="0" indent="0" algn="ctr">
              <a:buNone/>
              <a:defRPr sz="2268"/>
            </a:lvl1pPr>
            <a:lvl2pPr marL="432054" indent="0" algn="ctr">
              <a:buNone/>
              <a:defRPr sz="1890"/>
            </a:lvl2pPr>
            <a:lvl3pPr marL="864108" indent="0" algn="ctr">
              <a:buNone/>
              <a:defRPr sz="1701"/>
            </a:lvl3pPr>
            <a:lvl4pPr marL="1296162" indent="0" algn="ctr">
              <a:buNone/>
              <a:defRPr sz="1512"/>
            </a:lvl4pPr>
            <a:lvl5pPr marL="1728216" indent="0" algn="ctr">
              <a:buNone/>
              <a:defRPr sz="1512"/>
            </a:lvl5pPr>
            <a:lvl6pPr marL="2160270" indent="0" algn="ctr">
              <a:buNone/>
              <a:defRPr sz="1512"/>
            </a:lvl6pPr>
            <a:lvl7pPr marL="2592324" indent="0" algn="ctr">
              <a:buNone/>
              <a:defRPr sz="1512"/>
            </a:lvl7pPr>
            <a:lvl8pPr marL="3024378" indent="0" algn="ctr">
              <a:buNone/>
              <a:defRPr sz="1512"/>
            </a:lvl8pPr>
            <a:lvl9pPr marL="3456432" indent="0" algn="ctr">
              <a:buNone/>
              <a:defRPr sz="1512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344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596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83546" y="444320"/>
            <a:ext cx="1863165" cy="707241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053" y="444320"/>
            <a:ext cx="5481484" cy="707241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3821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223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9553" y="2080579"/>
            <a:ext cx="7452658" cy="3471491"/>
          </a:xfrm>
        </p:spPr>
        <p:txBody>
          <a:bodyPr anchor="b"/>
          <a:lstStyle>
            <a:lvl1pPr>
              <a:defRPr sz="567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9553" y="5584911"/>
            <a:ext cx="7452658" cy="1825575"/>
          </a:xfrm>
        </p:spPr>
        <p:txBody>
          <a:bodyPr/>
          <a:lstStyle>
            <a:lvl1pPr marL="0" indent="0">
              <a:buNone/>
              <a:defRPr sz="2268">
                <a:solidFill>
                  <a:schemeClr val="tx1"/>
                </a:solidFill>
              </a:defRPr>
            </a:lvl1pPr>
            <a:lvl2pPr marL="432054" indent="0">
              <a:buNone/>
              <a:defRPr sz="1890">
                <a:solidFill>
                  <a:schemeClr val="tx1">
                    <a:tint val="75000"/>
                  </a:schemeClr>
                </a:solidFill>
              </a:defRPr>
            </a:lvl2pPr>
            <a:lvl3pPr marL="864108" indent="0">
              <a:buNone/>
              <a:defRPr sz="1701">
                <a:solidFill>
                  <a:schemeClr val="tx1">
                    <a:tint val="75000"/>
                  </a:schemeClr>
                </a:solidFill>
              </a:defRPr>
            </a:lvl3pPr>
            <a:lvl4pPr marL="129616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4pPr>
            <a:lvl5pPr marL="1728216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5pPr>
            <a:lvl6pPr marL="2160270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6pPr>
            <a:lvl7pPr marL="2592324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7pPr>
            <a:lvl8pPr marL="3024378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8pPr>
            <a:lvl9pPr marL="3456432" indent="0">
              <a:buNone/>
              <a:defRPr sz="151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84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053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74386" y="2221600"/>
            <a:ext cx="3672324" cy="529513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21378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444322"/>
            <a:ext cx="7452658" cy="161307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5179" y="2045804"/>
            <a:ext cx="3655447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5179" y="3048421"/>
            <a:ext cx="3655447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387" y="2045804"/>
            <a:ext cx="3673450" cy="1002617"/>
          </a:xfrm>
        </p:spPr>
        <p:txBody>
          <a:bodyPr anchor="b"/>
          <a:lstStyle>
            <a:lvl1pPr marL="0" indent="0">
              <a:buNone/>
              <a:defRPr sz="2268" b="1"/>
            </a:lvl1pPr>
            <a:lvl2pPr marL="432054" indent="0">
              <a:buNone/>
              <a:defRPr sz="1890" b="1"/>
            </a:lvl2pPr>
            <a:lvl3pPr marL="864108" indent="0">
              <a:buNone/>
              <a:defRPr sz="1701" b="1"/>
            </a:lvl3pPr>
            <a:lvl4pPr marL="1296162" indent="0">
              <a:buNone/>
              <a:defRPr sz="1512" b="1"/>
            </a:lvl4pPr>
            <a:lvl5pPr marL="1728216" indent="0">
              <a:buNone/>
              <a:defRPr sz="1512" b="1"/>
            </a:lvl5pPr>
            <a:lvl6pPr marL="2160270" indent="0">
              <a:buNone/>
              <a:defRPr sz="1512" b="1"/>
            </a:lvl6pPr>
            <a:lvl7pPr marL="2592324" indent="0">
              <a:buNone/>
              <a:defRPr sz="1512" b="1"/>
            </a:lvl7pPr>
            <a:lvl8pPr marL="3024378" indent="0">
              <a:buNone/>
              <a:defRPr sz="1512" b="1"/>
            </a:lvl8pPr>
            <a:lvl9pPr marL="3456432" indent="0">
              <a:buNone/>
              <a:defRPr sz="1512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374387" y="3048421"/>
            <a:ext cx="3673450" cy="448376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6414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7693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32856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73450" y="1201597"/>
            <a:ext cx="4374386" cy="5930706"/>
          </a:xfrm>
        </p:spPr>
        <p:txBody>
          <a:bodyPr/>
          <a:lstStyle>
            <a:lvl1pPr>
              <a:defRPr sz="3024"/>
            </a:lvl1pPr>
            <a:lvl2pPr>
              <a:defRPr sz="2646"/>
            </a:lvl2pPr>
            <a:lvl3pPr>
              <a:defRPr sz="2268"/>
            </a:lvl3pPr>
            <a:lvl4pPr>
              <a:defRPr sz="1890"/>
            </a:lvl4pPr>
            <a:lvl5pPr>
              <a:defRPr sz="1890"/>
            </a:lvl5pPr>
            <a:lvl6pPr>
              <a:defRPr sz="1890"/>
            </a:lvl6pPr>
            <a:lvl7pPr>
              <a:defRPr sz="1890"/>
            </a:lvl7pPr>
            <a:lvl8pPr>
              <a:defRPr sz="1890"/>
            </a:lvl8pPr>
            <a:lvl9pPr>
              <a:defRPr sz="189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471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5178" y="556366"/>
            <a:ext cx="2786871" cy="1947281"/>
          </a:xfrm>
        </p:spPr>
        <p:txBody>
          <a:bodyPr anchor="b"/>
          <a:lstStyle>
            <a:lvl1pPr>
              <a:defRPr sz="3024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673450" y="1201597"/>
            <a:ext cx="4374386" cy="5930706"/>
          </a:xfrm>
        </p:spPr>
        <p:txBody>
          <a:bodyPr anchor="t"/>
          <a:lstStyle>
            <a:lvl1pPr marL="0" indent="0">
              <a:buNone/>
              <a:defRPr sz="3024"/>
            </a:lvl1pPr>
            <a:lvl2pPr marL="432054" indent="0">
              <a:buNone/>
              <a:defRPr sz="2646"/>
            </a:lvl2pPr>
            <a:lvl3pPr marL="864108" indent="0">
              <a:buNone/>
              <a:defRPr sz="2268"/>
            </a:lvl3pPr>
            <a:lvl4pPr marL="1296162" indent="0">
              <a:buNone/>
              <a:defRPr sz="1890"/>
            </a:lvl4pPr>
            <a:lvl5pPr marL="1728216" indent="0">
              <a:buNone/>
              <a:defRPr sz="1890"/>
            </a:lvl5pPr>
            <a:lvl6pPr marL="2160270" indent="0">
              <a:buNone/>
              <a:defRPr sz="1890"/>
            </a:lvl6pPr>
            <a:lvl7pPr marL="2592324" indent="0">
              <a:buNone/>
              <a:defRPr sz="1890"/>
            </a:lvl7pPr>
            <a:lvl8pPr marL="3024378" indent="0">
              <a:buNone/>
              <a:defRPr sz="1890"/>
            </a:lvl8pPr>
            <a:lvl9pPr marL="3456432" indent="0">
              <a:buNone/>
              <a:defRPr sz="189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5178" y="2503646"/>
            <a:ext cx="2786871" cy="4638315"/>
          </a:xfrm>
        </p:spPr>
        <p:txBody>
          <a:bodyPr/>
          <a:lstStyle>
            <a:lvl1pPr marL="0" indent="0">
              <a:buNone/>
              <a:defRPr sz="1512"/>
            </a:lvl1pPr>
            <a:lvl2pPr marL="432054" indent="0">
              <a:buNone/>
              <a:defRPr sz="1323"/>
            </a:lvl2pPr>
            <a:lvl3pPr marL="864108" indent="0">
              <a:buNone/>
              <a:defRPr sz="1134"/>
            </a:lvl3pPr>
            <a:lvl4pPr marL="1296162" indent="0">
              <a:buNone/>
              <a:defRPr sz="945"/>
            </a:lvl4pPr>
            <a:lvl5pPr marL="1728216" indent="0">
              <a:buNone/>
              <a:defRPr sz="945"/>
            </a:lvl5pPr>
            <a:lvl6pPr marL="2160270" indent="0">
              <a:buNone/>
              <a:defRPr sz="945"/>
            </a:lvl6pPr>
            <a:lvl7pPr marL="2592324" indent="0">
              <a:buNone/>
              <a:defRPr sz="945"/>
            </a:lvl7pPr>
            <a:lvl8pPr marL="3024378" indent="0">
              <a:buNone/>
              <a:defRPr sz="945"/>
            </a:lvl8pPr>
            <a:lvl9pPr marL="3456432" indent="0">
              <a:buNone/>
              <a:defRPr sz="945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43768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94053" y="444322"/>
            <a:ext cx="7452658" cy="16130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053" y="2221600"/>
            <a:ext cx="7452658" cy="529513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94052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4B4596-C42D-1049-8F16-B297CC03CE11}" type="datetimeFigureOut">
              <a:rPr lang="en-GB" smtClean="0"/>
              <a:t>19/08/2024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62253" y="7735033"/>
            <a:ext cx="2916258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102539" y="7735033"/>
            <a:ext cx="1944172" cy="44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34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36C25F-F753-3E44-B470-4ACD132E0A2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66577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64108" rtl="0" eaLnBrk="1" latinLnBrk="0" hangingPunct="1">
        <a:lnSpc>
          <a:spcPct val="90000"/>
        </a:lnSpc>
        <a:spcBef>
          <a:spcPct val="0"/>
        </a:spcBef>
        <a:buNone/>
        <a:defRPr sz="415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16027" indent="-216027" algn="l" defTabSz="864108" rtl="0" eaLnBrk="1" latinLnBrk="0" hangingPunct="1">
        <a:lnSpc>
          <a:spcPct val="90000"/>
        </a:lnSpc>
        <a:spcBef>
          <a:spcPts val="945"/>
        </a:spcBef>
        <a:buFont typeface="Arial" panose="020B0604020202020204" pitchFamily="34" charset="0"/>
        <a:buChar char="•"/>
        <a:defRPr sz="2646" kern="1200">
          <a:solidFill>
            <a:schemeClr val="tx1"/>
          </a:solidFill>
          <a:latin typeface="+mn-lt"/>
          <a:ea typeface="+mn-ea"/>
          <a:cs typeface="+mn-cs"/>
        </a:defRPr>
      </a:lvl1pPr>
      <a:lvl2pPr marL="64808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2268" kern="1200">
          <a:solidFill>
            <a:schemeClr val="tx1"/>
          </a:solidFill>
          <a:latin typeface="+mn-lt"/>
          <a:ea typeface="+mn-ea"/>
          <a:cs typeface="+mn-cs"/>
        </a:defRPr>
      </a:lvl2pPr>
      <a:lvl3pPr marL="108013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51218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944243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376297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808351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240405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672459" indent="-216027" algn="l" defTabSz="864108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1pPr>
      <a:lvl2pPr marL="43205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2pPr>
      <a:lvl3pPr marL="86410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3pPr>
      <a:lvl4pPr marL="129616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4pPr>
      <a:lvl5pPr marL="1728216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5pPr>
      <a:lvl6pPr marL="2160270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6pPr>
      <a:lvl7pPr marL="2592324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7pPr>
      <a:lvl8pPr marL="3024378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8pPr>
      <a:lvl9pPr marL="3456432" algn="l" defTabSz="864108" rtl="0" eaLnBrk="1" latinLnBrk="0" hangingPunct="1">
        <a:defRPr sz="170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7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4" name="Slide Zoom 3"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45797135"/>
                  </p:ext>
                </p:extLst>
              </p:nvPr>
            </p:nvGraphicFramePr>
            <p:xfrm rot="10800000">
              <a:off x="2671200" y="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2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4" name="Slide Zoom 3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76B67CB9-BA08-2F3D-CCFB-7BE9C76BA3A7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 rot="10800000">
                <a:off x="2671200" y="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5" name="Slide Zoom 4"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48490453"/>
                  </p:ext>
                </p:extLst>
              </p:nvPr>
            </p:nvGraphicFramePr>
            <p:xfrm rot="10800000">
              <a:off x="0" y="1969721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4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5" name="Slide Zoom 4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445B2CC4-A1AB-D77A-BEB8-86DEAAEF4E3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 rot="10800000">
                <a:off x="0" y="1969721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1" name="Slide Zoom 10"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53561533"/>
                  </p:ext>
                </p:extLst>
              </p:nvPr>
            </p:nvGraphicFramePr>
            <p:xfrm rot="10800000">
              <a:off x="5338800" y="19692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5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1" name="Slide Zoom 10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E0776CBD-83CA-D3BF-A3FF-D5FF1198799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 rot="10800000">
                <a:off x="5338800" y="19692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2" name="Slide Zoom 11"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216716136"/>
                  </p:ext>
                </p:extLst>
              </p:nvPr>
            </p:nvGraphicFramePr>
            <p:xfrm rot="10800000">
              <a:off x="10188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6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2" name="Slide Zoom 11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99CFB7FD-C9C6-936B-E5A9-035BFB4A2D42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 rot="10800000">
                <a:off x="10188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  <mc:AlternateContent xmlns:mc="http://schemas.openxmlformats.org/markup-compatibility/2006">
        <mc:Choice xmlns:pslz="http://schemas.microsoft.com/office/powerpoint/2016/slidezoom" Requires="pslz">
          <p:graphicFrame>
            <p:nvGraphicFramePr>
              <p:cNvPr id="13" name="Slide Zoom 12"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628831863"/>
                  </p:ext>
                </p:extLst>
              </p:nvPr>
            </p:nvGraphicFramePr>
            <p:xfrm rot="10800000">
              <a:off x="4320000" y="5158800"/>
              <a:ext cx="3301200" cy="3188390"/>
            </p:xfrm>
            <a:graphic>
              <a:graphicData uri="http://schemas.microsoft.com/office/powerpoint/2016/slidezoom">
                <pslz:sldZm>
                  <pslz:sldZmObj sldId="256" cId="1770594053">
                    <pslz:zmPr id="{A7A323EF-EDCA-1842-93C1-732DEC9324FE}" returnToParent="0" transitionDur="1000" showBg="0">
                      <p166:blipFill xmlns:p166="http://schemas.microsoft.com/office/powerpoint/2016/6/main">
                        <a:blip r:embed="rId7"/>
                        <a:stretch>
                          <a:fillRect/>
                        </a:stretch>
                      </p166:blipFill>
                      <p166:spPr xmlns:p166="http://schemas.microsoft.com/office/powerpoint/2016/6/main">
                        <a:xfrm rot="10800000">
                          <a:off x="0" y="0"/>
                          <a:ext cx="3301200" cy="3188390"/>
                        </a:xfrm>
                        <a:prstGeom prst="rect">
                          <a:avLst/>
                        </a:prstGeom>
                        <a:effectLst>
                          <a:glow>
                            <a:schemeClr val="tx1"/>
                          </a:glow>
                        </a:effectLst>
                      </p166:spPr>
                    </pslz:zmPr>
                  </pslz:sldZmObj>
                </pslz:sldZm>
              </a:graphicData>
            </a:graphic>
          </p:graphicFrame>
        </mc:Choice>
        <mc:Fallback>
          <p:pic>
            <p:nvPicPr>
              <p:cNvPr id="13" name="Slide Zoom 12">
                <a:hlinkClick r:id="rId3" action="ppaction://hlinksldjump"/>
                <a:extLst>
                  <a:ext uri="{FF2B5EF4-FFF2-40B4-BE49-F238E27FC236}">
                    <a16:creationId xmlns:a16="http://schemas.microsoft.com/office/drawing/2014/main" id="{BFDB06B9-A766-F8ED-26DA-7FB0B4780B01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 rot="10800000">
                <a:off x="4320000" y="5158800"/>
                <a:ext cx="3301200" cy="3188390"/>
              </a:xfrm>
              <a:prstGeom prst="rect">
                <a:avLst/>
              </a:prstGeom>
              <a:effectLst>
                <a:glow>
                  <a:schemeClr val="tx1"/>
                </a:glow>
              </a:effectLst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705940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342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Emlyn Corrin</dc:creator>
  <cp:lastModifiedBy>Emlyn Corrin</cp:lastModifiedBy>
  <cp:revision>17</cp:revision>
  <dcterms:created xsi:type="dcterms:W3CDTF">2024-07-07T11:35:41Z</dcterms:created>
  <dcterms:modified xsi:type="dcterms:W3CDTF">2024-08-19T10:47:37Z</dcterms:modified>
</cp:coreProperties>
</file>