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06"/>
    <p:restoredTop sz="96197"/>
  </p:normalViewPr>
  <p:slideViewPr>
    <p:cSldViewPr snapToGrid="0">
      <p:cViewPr>
        <p:scale>
          <a:sx n="291" d="100"/>
          <a:sy n="291" d="100"/>
        </p:scale>
        <p:origin x="-3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7761174"/>
                  </p:ext>
                </p:extLst>
              </p:nvPr>
            </p:nvGraphicFramePr>
            <p:xfrm rot="5400000">
              <a:off x="216000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2160000" y="0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5835080"/>
                  </p:ext>
                </p:extLst>
              </p:nvPr>
            </p:nvGraphicFramePr>
            <p:xfrm rot="5400000">
              <a:off x="4319826" y="2159913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6E92FBD-0794-3392-DFB5-EE3731273C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4319826" y="2159913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89B235-4AD0-0208-C9C5-A69B03B2AA7B}"/>
              </a:ext>
            </a:extLst>
          </p:cNvPr>
          <p:cNvSpPr/>
          <p:nvPr/>
        </p:nvSpPr>
        <p:spPr>
          <a:xfrm>
            <a:off x="0" y="0"/>
            <a:ext cx="2159913" cy="21599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987147-981D-4C82-92D7-F753EF7BDED3}"/>
              </a:ext>
            </a:extLst>
          </p:cNvPr>
          <p:cNvSpPr/>
          <p:nvPr/>
        </p:nvSpPr>
        <p:spPr>
          <a:xfrm>
            <a:off x="4319477" y="4319738"/>
            <a:ext cx="2159913" cy="2159913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24FEDC0-341D-2AD8-E30B-B140AE28C3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3309721"/>
                  </p:ext>
                </p:extLst>
              </p:nvPr>
            </p:nvGraphicFramePr>
            <p:xfrm rot="5400000">
              <a:off x="2159041" y="4319651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24FEDC0-341D-2AD8-E30B-B140AE28C3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2159041" y="4319651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788B2BF7-F87D-8EE5-F01F-A8944BE559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29561777"/>
                  </p:ext>
                </p:extLst>
              </p:nvPr>
            </p:nvGraphicFramePr>
            <p:xfrm rot="5400000">
              <a:off x="-1744" y="2159739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88B2BF7-F87D-8EE5-F01F-A8944BE559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5400000">
                <a:off x="-1744" y="2159739"/>
                <a:ext cx="2160000" cy="21600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F754094B-6C9C-6C37-44EA-B6FA4788DE05}"/>
              </a:ext>
            </a:extLst>
          </p:cNvPr>
          <p:cNvSpPr/>
          <p:nvPr/>
        </p:nvSpPr>
        <p:spPr>
          <a:xfrm>
            <a:off x="4320262" y="0"/>
            <a:ext cx="2159913" cy="2159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254FFE-CB9E-FDD3-7716-AFF4BE34C37E}"/>
              </a:ext>
            </a:extLst>
          </p:cNvPr>
          <p:cNvSpPr/>
          <p:nvPr/>
        </p:nvSpPr>
        <p:spPr>
          <a:xfrm>
            <a:off x="0" y="4320000"/>
            <a:ext cx="2159913" cy="2159913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C02D22-F972-3518-9B0F-3362AB011D5E}"/>
              </a:ext>
            </a:extLst>
          </p:cNvPr>
          <p:cNvSpPr/>
          <p:nvPr/>
        </p:nvSpPr>
        <p:spPr>
          <a:xfrm>
            <a:off x="2160000" y="2160000"/>
            <a:ext cx="2159913" cy="215991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2024-06-01T13:20:17Z</dcterms:created>
  <dcterms:modified xsi:type="dcterms:W3CDTF">2024-11-21T17:50:29Z</dcterms:modified>
</cp:coreProperties>
</file>