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99113063"/>
                  </p:ext>
                </p:extLst>
              </p:nvPr>
            </p:nvGraphicFramePr>
            <p:xfrm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44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864991"/>
                  </p:ext>
                </p:extLst>
              </p:nvPr>
            </p:nvGraphicFramePr>
            <p:xfrm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56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-1" y="0"/>
            <a:ext cx="7200000" cy="6235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4448036"/>
                  </p:ext>
                </p:extLst>
              </p:nvPr>
            </p:nvGraphicFramePr>
            <p:xfrm>
              <a:off x="1800000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00" y="0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2024-06-01T12:59:37Z</dcterms:created>
  <dcterms:modified xsi:type="dcterms:W3CDTF">2024-07-06T17:30:22Z</dcterms:modified>
</cp:coreProperties>
</file>