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640763" cy="8345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01" d="100"/>
          <a:sy n="101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365802"/>
            <a:ext cx="7344649" cy="29054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383314"/>
            <a:ext cx="6480572" cy="201489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44320"/>
            <a:ext cx="1863165" cy="70724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44320"/>
            <a:ext cx="5481484" cy="70724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82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3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080579"/>
            <a:ext cx="7452658" cy="3471491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584911"/>
            <a:ext cx="7452658" cy="1825575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84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221600"/>
            <a:ext cx="3672324" cy="52951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221600"/>
            <a:ext cx="3672324" cy="52951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13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44322"/>
            <a:ext cx="7452658" cy="16130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045804"/>
            <a:ext cx="3655447" cy="10026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048421"/>
            <a:ext cx="3655447" cy="44837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045804"/>
            <a:ext cx="3673450" cy="10026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048421"/>
            <a:ext cx="3673450" cy="44837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28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56366"/>
            <a:ext cx="2786871" cy="194728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01597"/>
            <a:ext cx="4374386" cy="5930706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03646"/>
            <a:ext cx="2786871" cy="463831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56366"/>
            <a:ext cx="2786871" cy="194728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01597"/>
            <a:ext cx="4374386" cy="5930706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03646"/>
            <a:ext cx="2786871" cy="463831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3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44322"/>
            <a:ext cx="7452658" cy="161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221600"/>
            <a:ext cx="7452658" cy="529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7735033"/>
            <a:ext cx="1944172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7735033"/>
            <a:ext cx="2916258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7735033"/>
            <a:ext cx="1944172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65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76B67CB9-BA08-2F3D-CCFB-7BE9C76BA3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0848566"/>
                  </p:ext>
                </p:extLst>
              </p:nvPr>
            </p:nvGraphicFramePr>
            <p:xfrm rot="10800000">
              <a:off x="2671200" y="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B67CB9-BA08-2F3D-CCFB-7BE9C76BA3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671200" y="0"/>
                <a:ext cx="3301200" cy="31883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45B2CC4-A1AB-D77A-BEB8-86DEAAEF4E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213186"/>
                  </p:ext>
                </p:extLst>
              </p:nvPr>
            </p:nvGraphicFramePr>
            <p:xfrm rot="10800000">
              <a:off x="0" y="1969721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5B2CC4-A1AB-D77A-BEB8-86DEAAEF4E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0" y="1969721"/>
                <a:ext cx="3301200" cy="31883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E0776CBD-83CA-D3BF-A3FF-D5FF119879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7611757"/>
                  </p:ext>
                </p:extLst>
              </p:nvPr>
            </p:nvGraphicFramePr>
            <p:xfrm rot="10800000">
              <a:off x="5338800" y="19692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776CBD-83CA-D3BF-A3FF-D5FF119879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>
                <a:off x="5338800" y="1969200"/>
                <a:ext cx="3301200" cy="31883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99CFB7FD-C9C6-936B-E5A9-035BFB4A2D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7151776"/>
                  </p:ext>
                </p:extLst>
              </p:nvPr>
            </p:nvGraphicFramePr>
            <p:xfrm rot="10800000">
              <a:off x="1018800" y="51588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9CFB7FD-C9C6-936B-E5A9-035BFB4A2D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0800000">
                <a:off x="1018800" y="5158800"/>
                <a:ext cx="3301200" cy="31883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BFDB06B9-A766-F8ED-26DA-7FB0B4780B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731958"/>
                  </p:ext>
                </p:extLst>
              </p:nvPr>
            </p:nvGraphicFramePr>
            <p:xfrm rot="10800000">
              <a:off x="4320000" y="51588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DB06B9-A766-F8ED-26DA-7FB0B4780B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4320000" y="5158800"/>
                <a:ext cx="3301200" cy="318839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DB9C679-D739-C548-4678-2E20A1AA3DCF}"/>
              </a:ext>
            </a:extLst>
          </p:cNvPr>
          <p:cNvSpPr/>
          <p:nvPr/>
        </p:nvSpPr>
        <p:spPr>
          <a:xfrm>
            <a:off x="1440000" y="1477900"/>
            <a:ext cx="5760000" cy="57600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5000"/>
                </a:schemeClr>
              </a:gs>
              <a:gs pos="90000">
                <a:srgbClr val="C00000">
                  <a:alpha val="75000"/>
                </a:srgbClr>
              </a:gs>
              <a:gs pos="100000">
                <a:srgbClr val="C00000">
                  <a:alpha val="90000"/>
                </a:srgbClr>
              </a:gs>
            </a:gsLst>
            <a:path path="circle">
              <a:fillToRect l="50000" t="50000" r="50000" b="50000"/>
            </a:path>
          </a:gradFill>
          <a:ln>
            <a:solidFill>
              <a:srgbClr val="C0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59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18</cp:revision>
  <dcterms:created xsi:type="dcterms:W3CDTF">2024-07-07T11:35:41Z</dcterms:created>
  <dcterms:modified xsi:type="dcterms:W3CDTF">2024-08-19T13:45:08Z</dcterms:modified>
</cp:coreProperties>
</file>